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embeddedFontLst>
    <p:embeddedFont>
      <p:font typeface="Overlock"/>
      <p:regular r:id="rId19"/>
      <p:bold r:id="rId20"/>
      <p:italic r:id="rId21"/>
      <p:boldItalic r:id="rId22"/>
    </p:embeddedFont>
    <p:embeddedFont>
      <p:font typeface="Source Sans Pr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Overlock-bold.fntdata"/><Relationship Id="rId22" Type="http://schemas.openxmlformats.org/officeDocument/2006/relationships/font" Target="fonts/Overlock-boldItalic.fntdata"/><Relationship Id="rId21" Type="http://schemas.openxmlformats.org/officeDocument/2006/relationships/font" Target="fonts/Overlock-italic.fntdata"/><Relationship Id="rId24" Type="http://schemas.openxmlformats.org/officeDocument/2006/relationships/font" Target="fonts/SourceSansPro-bold.fntdata"/><Relationship Id="rId23" Type="http://schemas.openxmlformats.org/officeDocument/2006/relationships/font" Target="fonts/SourceSansPr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SourceSansPro-boldItalic.fntdata"/><Relationship Id="rId25" Type="http://schemas.openxmlformats.org/officeDocument/2006/relationships/font" Target="fonts/SourceSansPr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Overlock-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a:t>Ni Kang</a:t>
            </a:r>
            <a:endParaRPr/>
          </a:p>
        </p:txBody>
      </p:sp>
      <p:sp>
        <p:nvSpPr>
          <p:cNvPr id="91" name="Shape 9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Haoming Zhang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Ni Kang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Ni Kang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Ni Kang</a:t>
            </a:r>
            <a:endParaRPr/>
          </a:p>
          <a:p>
            <a:pPr indent="0" lvl="0" marL="0">
              <a:spcBef>
                <a:spcPts val="0"/>
              </a:spcBef>
              <a:spcAft>
                <a:spcPts val="0"/>
              </a:spcAft>
              <a:buNone/>
            </a:pPr>
            <a:r>
              <a:rPr lang="en-US"/>
              <a:t>Area and Timing</a:t>
            </a:r>
            <a:endParaRPr/>
          </a:p>
          <a:p>
            <a:pPr indent="0" lvl="0" marL="0">
              <a:spcBef>
                <a:spcPts val="0"/>
              </a:spcBef>
              <a:spcAft>
                <a:spcPts val="0"/>
              </a:spcAft>
              <a:buNone/>
            </a:pPr>
            <a:r>
              <a:rPr lang="en-US"/>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Ni Kang</a:t>
            </a:r>
            <a:endParaRPr/>
          </a:p>
          <a:p>
            <a:pPr indent="0" lvl="0" marL="0">
              <a:spcBef>
                <a:spcPts val="0"/>
              </a:spcBef>
              <a:spcAft>
                <a:spcPts val="0"/>
              </a:spcAft>
              <a:buNone/>
            </a:pPr>
            <a:r>
              <a:rPr lang="en-US"/>
              <a:t>Challenge:</a:t>
            </a:r>
            <a:endParaRPr/>
          </a:p>
          <a:p>
            <a:pPr indent="-298450" lvl="0" marL="457200" rtl="0">
              <a:spcBef>
                <a:spcPts val="0"/>
              </a:spcBef>
              <a:spcAft>
                <a:spcPts val="0"/>
              </a:spcAft>
              <a:buSzPts val="1100"/>
              <a:buAutoNum type="arabicPeriod"/>
            </a:pPr>
            <a:r>
              <a:rPr lang="en-US"/>
              <a:t>Input image data</a:t>
            </a:r>
            <a:endParaRPr/>
          </a:p>
          <a:p>
            <a:pPr indent="-298450" lvl="0" marL="457200" rtl="0">
              <a:spcBef>
                <a:spcPts val="0"/>
              </a:spcBef>
              <a:spcAft>
                <a:spcPts val="0"/>
              </a:spcAft>
              <a:buSzPts val="1100"/>
              <a:buAutoNum type="arabicPeriod"/>
            </a:pPr>
            <a:r>
              <a:rPr lang="en-US"/>
              <a:t>handshake and interface between each block</a:t>
            </a:r>
            <a:endParaRPr/>
          </a:p>
          <a:p>
            <a:pPr indent="-298450" lvl="0" marL="457200" rtl="0">
              <a:spcBef>
                <a:spcPts val="0"/>
              </a:spcBef>
              <a:spcAft>
                <a:spcPts val="0"/>
              </a:spcAft>
              <a:buSzPts val="1100"/>
              <a:buAutoNum type="arabicPeriod"/>
            </a:pPr>
            <a:r>
              <a:rPr lang="en-US"/>
              <a:t>pipelining is difficult when we tried to figure out our Main Control Unit</a:t>
            </a:r>
            <a:endParaRPr/>
          </a:p>
          <a:p>
            <a:pPr indent="0" lvl="0" marL="0" rtl="0">
              <a:spcBef>
                <a:spcPts val="0"/>
              </a:spcBef>
              <a:spcAft>
                <a:spcPts val="0"/>
              </a:spcAft>
              <a:buNone/>
            </a:pPr>
            <a:r>
              <a:rPr lang="en-US"/>
              <a:t>If we do it over again, what approach to take to do it differently:</a:t>
            </a:r>
            <a:endParaRPr/>
          </a:p>
          <a:p>
            <a:pPr indent="-298450" lvl="0" marL="457200" rtl="0">
              <a:spcBef>
                <a:spcPts val="0"/>
              </a:spcBef>
              <a:spcAft>
                <a:spcPts val="0"/>
              </a:spcAft>
              <a:buSzPts val="1100"/>
              <a:buAutoNum type="arabicPeriod"/>
            </a:pPr>
            <a:r>
              <a:rPr lang="en-US"/>
              <a:t>shrink the size of window buffer. Decrease the amount of data to be process each time in each one of our blocks. </a:t>
            </a:r>
            <a:endParaRPr/>
          </a:p>
          <a:p>
            <a:pPr indent="-298450" lvl="0" marL="457200" rtl="0">
              <a:spcBef>
                <a:spcPts val="0"/>
              </a:spcBef>
              <a:spcAft>
                <a:spcPts val="0"/>
              </a:spcAft>
              <a:buSzPts val="1100"/>
              <a:buAutoNum type="arabicPeriod"/>
            </a:pPr>
            <a:r>
              <a:rPr lang="en-US"/>
              <a:t>Do the pipelining in order to increase the speed.</a:t>
            </a:r>
            <a:endParaRPr/>
          </a:p>
          <a:p>
            <a:pPr indent="0" lvl="0" marL="0" rtl="0">
              <a:spcBef>
                <a:spcPts val="0"/>
              </a:spcBef>
              <a:spcAft>
                <a:spcPts val="0"/>
              </a:spcAft>
              <a:buNone/>
            </a:pPr>
            <a:r>
              <a:rPr lang="en-US"/>
              <a:t>Improvement:</a:t>
            </a:r>
            <a:endParaRPr/>
          </a:p>
          <a:p>
            <a:pPr indent="-298450" lvl="0" marL="457200" rtl="0">
              <a:spcBef>
                <a:spcPts val="0"/>
              </a:spcBef>
              <a:spcAft>
                <a:spcPts val="0"/>
              </a:spcAft>
              <a:buSzPts val="1100"/>
              <a:buAutoNum type="arabicPeriod"/>
            </a:pPr>
            <a:r>
              <a:rPr lang="en-US"/>
              <a:t>First one is definitely pipelining.</a:t>
            </a:r>
            <a:endParaRPr/>
          </a:p>
          <a:p>
            <a:pPr indent="-298450" lvl="0" marL="457200" rtl="0">
              <a:spcBef>
                <a:spcPts val="0"/>
              </a:spcBef>
              <a:spcAft>
                <a:spcPts val="0"/>
              </a:spcAft>
              <a:buSzPts val="1100"/>
              <a:buAutoNum type="arabicPeriod"/>
            </a:pPr>
            <a:r>
              <a:rPr lang="en-US"/>
              <a:t>Change the image to RGB instead of grayscale.</a:t>
            </a:r>
            <a:endParaRPr/>
          </a:p>
          <a:p>
            <a:pPr indent="-298450" lvl="0" marL="457200">
              <a:spcBef>
                <a:spcPts val="0"/>
              </a:spcBef>
              <a:spcAft>
                <a:spcPts val="0"/>
              </a:spcAft>
              <a:buSzPts val="1100"/>
              <a:buAutoNum type="arabicPeriod"/>
            </a:pPr>
            <a:r>
              <a:rPr lang="en-US"/>
              <a:t>Can process image with different sizes instead of fixed size.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Haobo Chen</a:t>
            </a:r>
            <a:endParaRPr/>
          </a:p>
          <a:p>
            <a:pPr indent="0" lvl="0" marL="0">
              <a:spcBef>
                <a:spcPts val="0"/>
              </a:spcBef>
              <a:spcAft>
                <a:spcPts val="0"/>
              </a:spcAft>
              <a:buNone/>
            </a:pPr>
            <a:r>
              <a:rPr lang="en-US"/>
              <a:t>Edge detection is a useful system that have common use in our lives. For example, text recognition and face recognition. Given any image, it is able to output an image with only the majors edges. In the case of text recognition, this system can help to extract text information from images. We took advantage of the sobel filter method to implement our design. But before the image is processed by the Sobel filter, it is necessary to preprocess it with a gaussian blur filter. As you can see in the example output we generated by python, the result image without the gaussian blur recognized the watermark, which is not what we want. In our design, there is a main control unit that is responsible for the top level workflow. In general, every block is enabled only when the block before it is done. The image will first be read into the SRAM, and the address calculation module will calculate the address so that SRAM can provide the correct data. A 8 by 8 chunk will then be stored in the window buffer module. Then the following three gaussian modules will preprocess the 8 by 8 chunk and store a 6 by 6 blurred result into the gaussian buffer. Once the gaussian buffer is full, sobel filter is enabled and will feed two 4 by 4 matrices to magnitude module which basically takes the absolute value of the matrix. Then the gradient calculation module will calculate the value of color gradient for comparison. Finally, the output address module will compare the value calculated by gradient module with a threshold that we define and calculate the correct address for writing data. The edge detector is a good fit for ASIC design because it requires repetitive calculation and doesn’t need a lot of modification on the design when reusing it.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Haobo Chen</a:t>
            </a:r>
            <a:endParaRPr/>
          </a:p>
          <a:p>
            <a:pPr indent="0" lvl="0" marL="0">
              <a:spcBef>
                <a:spcPts val="0"/>
              </a:spcBef>
              <a:spcAft>
                <a:spcPts val="0"/>
              </a:spcAft>
              <a:buNone/>
            </a:pPr>
            <a:r>
              <a:rPr lang="en-US"/>
              <a:t>Now I will discuss the function of address calculation module and window buffer module in detail. The window buffer iterates in a zigzaging manner. But addr_calc module is controlling the iteration. The addr_calc will calculate the current address for reading based on the current row and column count. It will also decide where the window buffer is moving towards by keeping track of the location of the window buffer. The init signal will be asserted during the </a:t>
            </a:r>
            <a:r>
              <a:rPr lang="en-US"/>
              <a:t>initialization</a:t>
            </a:r>
            <a:r>
              <a:rPr lang="en-US"/>
              <a:t> phase of the </a:t>
            </a:r>
            <a:r>
              <a:rPr lang="en-US"/>
              <a:t>implementation</a:t>
            </a:r>
            <a:r>
              <a:rPr lang="en-US"/>
              <a:t>. The incdec signal indicates whether the window buffer is going to the left or right. The new_row signal is asserted only when the window buffer hits an edge of the image. Everytime when addr_calc finishes, the addr_calc_done signal will be asserted and MCU will enable the window buffer. The 8 by 8 window buffer is divided into 16 sections so that the read size would be a 32bit word. During the initialization phase, all 16 sections will be filled. Otherwise, in the general case, the buffer will shift the existing data to a direction specified by the signals sent from addr_calc, then fill in the according 8 sections. Every time a filling process is done, the fill_done signal will be asserted to start the next fill. Once the window buffer is full, it will assert the full signal and wait for gaussian blur to enable it’s w_enable. When w_enable is asserted, the 3 by 3 output buffer at the coordinate decided by row_in_buf and col_in_buf will be filled accordingly. The detail will be discussed in the result session.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Haoming Zhang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Haoming Zhang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Ni Kang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Haobo Chen</a:t>
            </a:r>
            <a:endParaRPr/>
          </a:p>
          <a:p>
            <a:pPr indent="0" lvl="0" marL="0">
              <a:spcBef>
                <a:spcPts val="0"/>
              </a:spcBef>
              <a:spcAft>
                <a:spcPts val="0"/>
              </a:spcAft>
              <a:buNone/>
            </a:pPr>
            <a:r>
              <a:rPr lang="en-US"/>
              <a:t>Here is the resulting waveform of addr_calc module. This is the init phase of the module, as we can see, the init signal is asserted only for the first time the block is implemented. col_cnt increase by a step 4 every time except for the first time. The address is calculated accordingly. Every time the counters are incremented,  the addr_calc done is asserted. </a:t>
            </a:r>
            <a:endParaRPr/>
          </a:p>
          <a:p>
            <a:pPr indent="0" lvl="0" marL="0">
              <a:spcBef>
                <a:spcPts val="0"/>
              </a:spcBef>
              <a:spcAft>
                <a:spcPts val="0"/>
              </a:spcAft>
              <a:buNone/>
            </a:pPr>
            <a:r>
              <a:t/>
            </a:r>
            <a:endParaRPr/>
          </a:p>
          <a:p>
            <a:pPr indent="0" lvl="0" marL="0">
              <a:spcBef>
                <a:spcPts val="0"/>
              </a:spcBef>
              <a:spcAft>
                <a:spcPts val="0"/>
              </a:spcAft>
              <a:buNone/>
            </a:pPr>
            <a:r>
              <a:rPr lang="en-US"/>
              <a:t>This is the ending phase of the module. As we can see, when the counters reaches the end of the image. The finish signal is asserted. This signal will be sent to the external system to indicate that the entire edge detection is finished. </a:t>
            </a:r>
            <a:endParaRPr/>
          </a:p>
          <a:p>
            <a:pPr indent="0" lvl="0" marL="0">
              <a:spcBef>
                <a:spcPts val="0"/>
              </a:spcBef>
              <a:spcAft>
                <a:spcPts val="0"/>
              </a:spcAft>
              <a:buNone/>
            </a:pPr>
            <a:r>
              <a:t/>
            </a:r>
            <a:endParaRPr/>
          </a:p>
          <a:p>
            <a:pPr indent="0" lvl="0" marL="0">
              <a:spcBef>
                <a:spcPts val="0"/>
              </a:spcBef>
              <a:spcAft>
                <a:spcPts val="0"/>
              </a:spcAft>
              <a:buNone/>
            </a:pPr>
            <a:r>
              <a:rPr lang="en-US"/>
              <a:t>Now I will discuss the window buffer results. Here is the waveform for the window buffer. There are 5 test cases. The first one is the init case. As we can see, the 16 sections are filled one by one until the buffer is full. the next three cases are the normal cases when the buffer is going right, left and down. In these cases, the buffer will first shift the data and then fill in new datas. The last case is when the w_enable is asserted, as we can see, the output buffer is filled with the data at coordinate (4, 4)</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Haoming Zhang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幻灯片" showMasterSp="0" type="title">
  <p:cSld name="TITLE">
    <p:bg>
      <p:bgPr>
        <a:solidFill>
          <a:schemeClr val="lt2"/>
        </a:solidFill>
      </p:bgPr>
    </p:bg>
    <p:spTree>
      <p:nvGrpSpPr>
        <p:cNvPr id="12" name="Shape 12"/>
        <p:cNvGrpSpPr/>
        <p:nvPr/>
      </p:nvGrpSpPr>
      <p:grpSpPr>
        <a:xfrm>
          <a:off x="0" y="0"/>
          <a:ext cx="0" cy="0"/>
          <a:chOff x="0" y="0"/>
          <a:chExt cx="0" cy="0"/>
        </a:xfrm>
      </p:grpSpPr>
      <p:sp>
        <p:nvSpPr>
          <p:cNvPr id="13" name="Shape 13"/>
          <p:cNvSpPr txBox="1"/>
          <p:nvPr>
            <p:ph type="ctrTitle"/>
          </p:nvPr>
        </p:nvSpPr>
        <p:spPr>
          <a:xfrm>
            <a:off x="1915128" y="1788454"/>
            <a:ext cx="8361229" cy="2098226"/>
          </a:xfrm>
          <a:prstGeom prst="rect">
            <a:avLst/>
          </a:prstGeom>
          <a:noFill/>
          <a:ln>
            <a:noFill/>
          </a:ln>
        </p:spPr>
        <p:txBody>
          <a:bodyPr anchorCtr="0" anchor="b" bIns="91425" lIns="91425" spcFirstLastPara="1" rIns="91425" wrap="square" tIns="91425"/>
          <a:lstStyle>
            <a:lvl1pPr lvl="0" marR="0" rtl="0" algn="ctr">
              <a:lnSpc>
                <a:spcPct val="89000"/>
              </a:lnSpc>
              <a:spcBef>
                <a:spcPts val="0"/>
              </a:spcBef>
              <a:spcAft>
                <a:spcPts val="0"/>
              </a:spcAft>
              <a:buClr>
                <a:schemeClr val="dk2"/>
              </a:buClr>
              <a:buSzPts val="7200"/>
              <a:buFont typeface="Source Sans Pro"/>
              <a:buNone/>
              <a:defRPr b="0" i="0" sz="7200" u="none" cap="none" strike="noStrike">
                <a:solidFill>
                  <a:schemeClr val="dk2"/>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Shape 14"/>
          <p:cNvSpPr txBox="1"/>
          <p:nvPr>
            <p:ph idx="1" type="subTitle"/>
          </p:nvPr>
        </p:nvSpPr>
        <p:spPr>
          <a:xfrm>
            <a:off x="2679906" y="3956279"/>
            <a:ext cx="6831673" cy="1086237"/>
          </a:xfrm>
          <a:prstGeom prst="rect">
            <a:avLst/>
          </a:prstGeom>
          <a:noFill/>
          <a:ln>
            <a:noFill/>
          </a:ln>
        </p:spPr>
        <p:txBody>
          <a:bodyPr anchorCtr="0" anchor="t" bIns="91425" lIns="91425" spcFirstLastPara="1" rIns="91425" wrap="square" tIns="91425"/>
          <a:lstStyle>
            <a:lvl1pPr lvl="0" marR="0" rtl="0" algn="ctr">
              <a:lnSpc>
                <a:spcPct val="112000"/>
              </a:lnSpc>
              <a:spcBef>
                <a:spcPts val="0"/>
              </a:spcBef>
              <a:spcAft>
                <a:spcPts val="0"/>
              </a:spcAft>
              <a:buClr>
                <a:schemeClr val="dk2"/>
              </a:buClr>
              <a:buSzPts val="2300"/>
              <a:buFont typeface="Source Sans Pro"/>
              <a:buNone/>
              <a:defRPr b="0" i="0" sz="2300" u="none" cap="none" strike="noStrike">
                <a:solidFill>
                  <a:schemeClr val="dk2"/>
                </a:solidFill>
                <a:latin typeface="Source Sans Pro"/>
                <a:ea typeface="Source Sans Pro"/>
                <a:cs typeface="Source Sans Pro"/>
                <a:sym typeface="Source Sans Pro"/>
              </a:defRPr>
            </a:lvl1pPr>
            <a:lvl2pPr lvl="1" marR="0" rtl="0" algn="ctr">
              <a:lnSpc>
                <a:spcPct val="94000"/>
              </a:lnSpc>
              <a:spcBef>
                <a:spcPts val="500"/>
              </a:spcBef>
              <a:spcAft>
                <a:spcPts val="0"/>
              </a:spcAft>
              <a:buClr>
                <a:schemeClr val="dk2"/>
              </a:buClr>
              <a:buSzPts val="2000"/>
              <a:buFont typeface="Source Sans Pro"/>
              <a:buNone/>
              <a:defRPr b="0" i="1" sz="2000" u="none" cap="none" strike="noStrike">
                <a:solidFill>
                  <a:schemeClr val="dk2"/>
                </a:solidFill>
                <a:latin typeface="Source Sans Pro"/>
                <a:ea typeface="Source Sans Pro"/>
                <a:cs typeface="Source Sans Pro"/>
                <a:sym typeface="Source Sans Pro"/>
              </a:defRPr>
            </a:lvl2pPr>
            <a:lvl3pPr lvl="2" marR="0" rtl="0" algn="ctr">
              <a:lnSpc>
                <a:spcPct val="94000"/>
              </a:lnSpc>
              <a:spcBef>
                <a:spcPts val="500"/>
              </a:spcBef>
              <a:spcAft>
                <a:spcPts val="0"/>
              </a:spcAft>
              <a:buClr>
                <a:schemeClr val="dk2"/>
              </a:buClr>
              <a:buSzPts val="1800"/>
              <a:buFont typeface="Source Sans Pro"/>
              <a:buNone/>
              <a:defRPr b="0" i="0" sz="1800" u="none" cap="none" strike="noStrike">
                <a:solidFill>
                  <a:schemeClr val="dk2"/>
                </a:solidFill>
                <a:latin typeface="Source Sans Pro"/>
                <a:ea typeface="Source Sans Pro"/>
                <a:cs typeface="Source Sans Pro"/>
                <a:sym typeface="Source Sans Pro"/>
              </a:defRPr>
            </a:lvl3pPr>
            <a:lvl4pPr lvl="3" marR="0" rtl="0" algn="ctr">
              <a:lnSpc>
                <a:spcPct val="94000"/>
              </a:lnSpc>
              <a:spcBef>
                <a:spcPts val="500"/>
              </a:spcBef>
              <a:spcAft>
                <a:spcPts val="0"/>
              </a:spcAft>
              <a:buClr>
                <a:schemeClr val="dk2"/>
              </a:buClr>
              <a:buSzPts val="1600"/>
              <a:buFont typeface="Source Sans Pro"/>
              <a:buNone/>
              <a:defRPr b="0" i="1" sz="1600" u="none" cap="none" strike="noStrike">
                <a:solidFill>
                  <a:schemeClr val="dk2"/>
                </a:solidFill>
                <a:latin typeface="Source Sans Pro"/>
                <a:ea typeface="Source Sans Pro"/>
                <a:cs typeface="Source Sans Pro"/>
                <a:sym typeface="Source Sans Pro"/>
              </a:defRPr>
            </a:lvl4pPr>
            <a:lvl5pPr lvl="4" marR="0" rtl="0" algn="ctr">
              <a:lnSpc>
                <a:spcPct val="94000"/>
              </a:lnSpc>
              <a:spcBef>
                <a:spcPts val="500"/>
              </a:spcBef>
              <a:spcAft>
                <a:spcPts val="0"/>
              </a:spcAft>
              <a:buClr>
                <a:schemeClr val="dk2"/>
              </a:buClr>
              <a:buSzPts val="1600"/>
              <a:buFont typeface="Source Sans Pro"/>
              <a:buNone/>
              <a:defRPr b="0" i="0" sz="1600" u="none" cap="none" strike="noStrike">
                <a:solidFill>
                  <a:schemeClr val="dk2"/>
                </a:solidFill>
                <a:latin typeface="Source Sans Pro"/>
                <a:ea typeface="Source Sans Pro"/>
                <a:cs typeface="Source Sans Pro"/>
                <a:sym typeface="Source Sans Pro"/>
              </a:defRPr>
            </a:lvl5pPr>
            <a:lvl6pPr lvl="5" marR="0" rtl="0" algn="ctr">
              <a:lnSpc>
                <a:spcPct val="94000"/>
              </a:lnSpc>
              <a:spcBef>
                <a:spcPts val="500"/>
              </a:spcBef>
              <a:spcAft>
                <a:spcPts val="0"/>
              </a:spcAft>
              <a:buClr>
                <a:schemeClr val="dk2"/>
              </a:buClr>
              <a:buSzPts val="1600"/>
              <a:buFont typeface="Source Sans Pro"/>
              <a:buNone/>
              <a:defRPr b="0" i="1" sz="1600" u="none" cap="none" strike="noStrike">
                <a:solidFill>
                  <a:schemeClr val="dk2"/>
                </a:solidFill>
                <a:latin typeface="Source Sans Pro"/>
                <a:ea typeface="Source Sans Pro"/>
                <a:cs typeface="Source Sans Pro"/>
                <a:sym typeface="Source Sans Pro"/>
              </a:defRPr>
            </a:lvl6pPr>
            <a:lvl7pPr lvl="6" marR="0" rtl="0" algn="ctr">
              <a:lnSpc>
                <a:spcPct val="94000"/>
              </a:lnSpc>
              <a:spcBef>
                <a:spcPts val="500"/>
              </a:spcBef>
              <a:spcAft>
                <a:spcPts val="0"/>
              </a:spcAft>
              <a:buClr>
                <a:schemeClr val="dk2"/>
              </a:buClr>
              <a:buSzPts val="1600"/>
              <a:buFont typeface="Source Sans Pro"/>
              <a:buNone/>
              <a:defRPr b="0" i="0" sz="1600" u="none" cap="none" strike="noStrike">
                <a:solidFill>
                  <a:schemeClr val="dk2"/>
                </a:solidFill>
                <a:latin typeface="Source Sans Pro"/>
                <a:ea typeface="Source Sans Pro"/>
                <a:cs typeface="Source Sans Pro"/>
                <a:sym typeface="Source Sans Pro"/>
              </a:defRPr>
            </a:lvl7pPr>
            <a:lvl8pPr lvl="7" marR="0" rtl="0" algn="ctr">
              <a:lnSpc>
                <a:spcPct val="94000"/>
              </a:lnSpc>
              <a:spcBef>
                <a:spcPts val="500"/>
              </a:spcBef>
              <a:spcAft>
                <a:spcPts val="0"/>
              </a:spcAft>
              <a:buClr>
                <a:schemeClr val="dk2"/>
              </a:buClr>
              <a:buSzPts val="1600"/>
              <a:buFont typeface="Source Sans Pro"/>
              <a:buNone/>
              <a:defRPr b="0" i="1" sz="1600" u="none" cap="none" strike="noStrike">
                <a:solidFill>
                  <a:schemeClr val="dk2"/>
                </a:solidFill>
                <a:latin typeface="Source Sans Pro"/>
                <a:ea typeface="Source Sans Pro"/>
                <a:cs typeface="Source Sans Pro"/>
                <a:sym typeface="Source Sans Pro"/>
              </a:defRPr>
            </a:lvl8pPr>
            <a:lvl9pPr lvl="8" marR="0" rtl="0" algn="ctr">
              <a:lnSpc>
                <a:spcPct val="94000"/>
              </a:lnSpc>
              <a:spcBef>
                <a:spcPts val="500"/>
              </a:spcBef>
              <a:spcAft>
                <a:spcPts val="200"/>
              </a:spcAft>
              <a:buClr>
                <a:schemeClr val="dk2"/>
              </a:buClr>
              <a:buSzPts val="1600"/>
              <a:buFont typeface="Source Sans Pro"/>
              <a:buNone/>
              <a:defRPr b="0" i="0" sz="1600" u="none" cap="none" strike="noStrike">
                <a:solidFill>
                  <a:schemeClr val="dk2"/>
                </a:solidFill>
                <a:latin typeface="Source Sans Pro"/>
                <a:ea typeface="Source Sans Pro"/>
                <a:cs typeface="Source Sans Pro"/>
                <a:sym typeface="Source Sans Pro"/>
              </a:defRPr>
            </a:lvl9pPr>
          </a:lstStyle>
          <a:p/>
        </p:txBody>
      </p:sp>
      <p:sp>
        <p:nvSpPr>
          <p:cNvPr id="15" name="Shape 15"/>
          <p:cNvSpPr txBox="1"/>
          <p:nvPr>
            <p:ph idx="10" type="dt"/>
          </p:nvPr>
        </p:nvSpPr>
        <p:spPr>
          <a:xfrm>
            <a:off x="752858" y="6453386"/>
            <a:ext cx="1607944" cy="404614"/>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16" name="Shape 16"/>
          <p:cNvSpPr txBox="1"/>
          <p:nvPr>
            <p:ph idx="11" type="ftr"/>
          </p:nvPr>
        </p:nvSpPr>
        <p:spPr>
          <a:xfrm>
            <a:off x="2584054" y="6453386"/>
            <a:ext cx="7023377" cy="404614"/>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17" name="Shape 17"/>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chemeClr val="dk2"/>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chemeClr val="dk2"/>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chemeClr val="dk2"/>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chemeClr val="dk2"/>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chemeClr val="dk2"/>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chemeClr val="dk2"/>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chemeClr val="dk2"/>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chemeClr val="dk2"/>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US"/>
              <a:t>‹#›</a:t>
            </a:fld>
            <a:endParaRPr/>
          </a:p>
        </p:txBody>
      </p:sp>
      <p:grpSp>
        <p:nvGrpSpPr>
          <p:cNvPr id="18" name="Shape 18"/>
          <p:cNvGrpSpPr/>
          <p:nvPr/>
        </p:nvGrpSpPr>
        <p:grpSpPr>
          <a:xfrm>
            <a:off x="752858" y="744469"/>
            <a:ext cx="10674116" cy="5349671"/>
            <a:chOff x="752858" y="744469"/>
            <a:chExt cx="10674116" cy="5349671"/>
          </a:xfrm>
        </p:grpSpPr>
        <p:sp>
          <p:nvSpPr>
            <p:cNvPr id="19" name="Shape 19"/>
            <p:cNvSpPr/>
            <p:nvPr/>
          </p:nvSpPr>
          <p:spPr>
            <a:xfrm>
              <a:off x="8151962" y="1685652"/>
              <a:ext cx="3275013" cy="4408488"/>
            </a:xfrm>
            <a:custGeom>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0" name="Shape 20"/>
            <p:cNvSpPr/>
            <p:nvPr/>
          </p:nvSpPr>
          <p:spPr>
            <a:xfrm rot="10800000">
              <a:off x="752858" y="744469"/>
              <a:ext cx="3275668" cy="4408488"/>
            </a:xfrm>
            <a:custGeom>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竖排文字" type="vertTx">
  <p:cSld name="VERTICAL_TEXT">
    <p:spTree>
      <p:nvGrpSpPr>
        <p:cNvPr id="77" name="Shape 77"/>
        <p:cNvGrpSpPr/>
        <p:nvPr/>
      </p:nvGrpSpPr>
      <p:grpSpPr>
        <a:xfrm>
          <a:off x="0" y="0"/>
          <a:ext cx="0" cy="0"/>
          <a:chOff x="0" y="0"/>
          <a:chExt cx="0" cy="0"/>
        </a:xfrm>
      </p:grpSpPr>
      <p:sp>
        <p:nvSpPr>
          <p:cNvPr id="78" name="Shape 78"/>
          <p:cNvSpPr txBox="1"/>
          <p:nvPr>
            <p:ph type="title"/>
          </p:nvPr>
        </p:nvSpPr>
        <p:spPr>
          <a:xfrm>
            <a:off x="1371600" y="685800"/>
            <a:ext cx="9601200" cy="1485900"/>
          </a:xfrm>
          <a:prstGeom prst="rect">
            <a:avLst/>
          </a:prstGeom>
          <a:noFill/>
          <a:ln>
            <a:noFill/>
          </a:ln>
        </p:spPr>
        <p:txBody>
          <a:bodyPr anchorCtr="0" anchor="t" bIns="91425" lIns="91425" spcFirstLastPara="1" rIns="91425" wrap="square" tIns="91425"/>
          <a:lstStyle>
            <a:lvl1pPr lvl="0" marR="0" rtl="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 name="Shape 79"/>
          <p:cNvSpPr txBox="1"/>
          <p:nvPr>
            <p:ph idx="1" type="body"/>
          </p:nvPr>
        </p:nvSpPr>
        <p:spPr>
          <a:xfrm rot="5400000">
            <a:off x="4386262" y="-719138"/>
            <a:ext cx="3571875" cy="9601200"/>
          </a:xfrm>
          <a:prstGeom prst="rect">
            <a:avLst/>
          </a:prstGeom>
          <a:noFill/>
          <a:ln>
            <a:noFill/>
          </a:ln>
        </p:spPr>
        <p:txBody>
          <a:bodyPr anchorCtr="0" anchor="t" bIns="91425" lIns="91425" spcFirstLastPara="1" rIns="91425" wrap="square" tIns="91425"/>
          <a:lstStyle>
            <a:lvl1pPr indent="-355600" lvl="0" marL="457200" marR="0" rtl="0" algn="l">
              <a:lnSpc>
                <a:spcPct val="94000"/>
              </a:lnSpc>
              <a:spcBef>
                <a:spcPts val="10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355600" lvl="1" marL="914400" marR="0" rtl="0" algn="l">
              <a:lnSpc>
                <a:spcPct val="94000"/>
              </a:lnSpc>
              <a:spcBef>
                <a:spcPts val="500"/>
              </a:spcBef>
              <a:spcAft>
                <a:spcPts val="0"/>
              </a:spcAft>
              <a:buClr>
                <a:schemeClr val="dk2"/>
              </a:buClr>
              <a:buSzPts val="2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342900" lvl="2" marL="1371600" marR="0" rtl="0" algn="l">
              <a:lnSpc>
                <a:spcPct val="94000"/>
              </a:lnSpc>
              <a:spcBef>
                <a:spcPts val="50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342900" lvl="3" marL="1828800" marR="0" rtl="0" algn="l">
              <a:lnSpc>
                <a:spcPct val="94000"/>
              </a:lnSpc>
              <a:spcBef>
                <a:spcPts val="500"/>
              </a:spcBef>
              <a:spcAft>
                <a:spcPts val="0"/>
              </a:spcAft>
              <a:buClr>
                <a:schemeClr val="dk2"/>
              </a:buClr>
              <a:buSzPts val="18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330200" lvl="4" marL="2286000" marR="0" rtl="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80" name="Shape 80"/>
          <p:cNvSpPr txBox="1"/>
          <p:nvPr>
            <p:ph idx="10" type="dt"/>
          </p:nvPr>
        </p:nvSpPr>
        <p:spPr>
          <a:xfrm>
            <a:off x="1390650" y="6453386"/>
            <a:ext cx="1204572" cy="404614"/>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81" name="Shape 81"/>
          <p:cNvSpPr txBox="1"/>
          <p:nvPr>
            <p:ph idx="11" type="ftr"/>
          </p:nvPr>
        </p:nvSpPr>
        <p:spPr>
          <a:xfrm>
            <a:off x="2893564" y="6453386"/>
            <a:ext cx="6280830" cy="404614"/>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82" name="Shape 82"/>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chemeClr val="dk2"/>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chemeClr val="dk2"/>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chemeClr val="dk2"/>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chemeClr val="dk2"/>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chemeClr val="dk2"/>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chemeClr val="dk2"/>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chemeClr val="dk2"/>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chemeClr val="dk2"/>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竖排标题与文本" type="vertTitleAndTx">
  <p:cSld name="VERTICAL_TITLE_AND_VERTICAL_TEXT">
    <p:spTree>
      <p:nvGrpSpPr>
        <p:cNvPr id="83" name="Shape 83"/>
        <p:cNvGrpSpPr/>
        <p:nvPr/>
      </p:nvGrpSpPr>
      <p:grpSpPr>
        <a:xfrm>
          <a:off x="0" y="0"/>
          <a:ext cx="0" cy="0"/>
          <a:chOff x="0" y="0"/>
          <a:chExt cx="0" cy="0"/>
        </a:xfrm>
      </p:grpSpPr>
      <p:sp>
        <p:nvSpPr>
          <p:cNvPr id="84" name="Shape 84"/>
          <p:cNvSpPr txBox="1"/>
          <p:nvPr>
            <p:ph type="title"/>
          </p:nvPr>
        </p:nvSpPr>
        <p:spPr>
          <a:xfrm rot="5400000">
            <a:off x="7757822" y="2462895"/>
            <a:ext cx="5243244" cy="1565766"/>
          </a:xfrm>
          <a:prstGeom prst="rect">
            <a:avLst/>
          </a:prstGeom>
          <a:noFill/>
          <a:ln>
            <a:noFill/>
          </a:ln>
        </p:spPr>
        <p:txBody>
          <a:bodyPr anchorCtr="0" anchor="t" bIns="91425" lIns="91425" spcFirstLastPara="1" rIns="91425" wrap="square" tIns="91425"/>
          <a:lstStyle>
            <a:lvl1pPr lvl="0" marR="0" rtl="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5" name="Shape 85"/>
          <p:cNvSpPr txBox="1"/>
          <p:nvPr>
            <p:ph idx="1" type="body"/>
          </p:nvPr>
        </p:nvSpPr>
        <p:spPr>
          <a:xfrm rot="5400000">
            <a:off x="2839798" y="-844042"/>
            <a:ext cx="5243244" cy="8179641"/>
          </a:xfrm>
          <a:prstGeom prst="rect">
            <a:avLst/>
          </a:prstGeom>
          <a:noFill/>
          <a:ln>
            <a:noFill/>
          </a:ln>
        </p:spPr>
        <p:txBody>
          <a:bodyPr anchorCtr="0" anchor="t" bIns="91425" lIns="91425" spcFirstLastPara="1" rIns="91425" wrap="square" tIns="91425"/>
          <a:lstStyle>
            <a:lvl1pPr indent="-355600" lvl="0" marL="457200" marR="0" rtl="0" algn="l">
              <a:lnSpc>
                <a:spcPct val="94000"/>
              </a:lnSpc>
              <a:spcBef>
                <a:spcPts val="10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355600" lvl="1" marL="914400" marR="0" rtl="0" algn="l">
              <a:lnSpc>
                <a:spcPct val="94000"/>
              </a:lnSpc>
              <a:spcBef>
                <a:spcPts val="500"/>
              </a:spcBef>
              <a:spcAft>
                <a:spcPts val="0"/>
              </a:spcAft>
              <a:buClr>
                <a:schemeClr val="dk2"/>
              </a:buClr>
              <a:buSzPts val="2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342900" lvl="2" marL="1371600" marR="0" rtl="0" algn="l">
              <a:lnSpc>
                <a:spcPct val="94000"/>
              </a:lnSpc>
              <a:spcBef>
                <a:spcPts val="50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342900" lvl="3" marL="1828800" marR="0" rtl="0" algn="l">
              <a:lnSpc>
                <a:spcPct val="94000"/>
              </a:lnSpc>
              <a:spcBef>
                <a:spcPts val="500"/>
              </a:spcBef>
              <a:spcAft>
                <a:spcPts val="0"/>
              </a:spcAft>
              <a:buClr>
                <a:schemeClr val="dk2"/>
              </a:buClr>
              <a:buSzPts val="18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330200" lvl="4" marL="2286000" marR="0" rtl="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86" name="Shape 86"/>
          <p:cNvSpPr txBox="1"/>
          <p:nvPr>
            <p:ph idx="10" type="dt"/>
          </p:nvPr>
        </p:nvSpPr>
        <p:spPr>
          <a:xfrm>
            <a:off x="1390650" y="6453386"/>
            <a:ext cx="1204572" cy="404614"/>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87" name="Shape 87"/>
          <p:cNvSpPr txBox="1"/>
          <p:nvPr>
            <p:ph idx="11" type="ftr"/>
          </p:nvPr>
        </p:nvSpPr>
        <p:spPr>
          <a:xfrm>
            <a:off x="2893564" y="6453386"/>
            <a:ext cx="6280830" cy="404614"/>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88" name="Shape 88"/>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chemeClr val="dk2"/>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chemeClr val="dk2"/>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chemeClr val="dk2"/>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chemeClr val="dk2"/>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chemeClr val="dk2"/>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chemeClr val="dk2"/>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chemeClr val="dk2"/>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chemeClr val="dk2"/>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内容" type="obj">
  <p:cSld name="OBJECT">
    <p:spTree>
      <p:nvGrpSpPr>
        <p:cNvPr id="21" name="Shape 21"/>
        <p:cNvGrpSpPr/>
        <p:nvPr/>
      </p:nvGrpSpPr>
      <p:grpSpPr>
        <a:xfrm>
          <a:off x="0" y="0"/>
          <a:ext cx="0" cy="0"/>
          <a:chOff x="0" y="0"/>
          <a:chExt cx="0" cy="0"/>
        </a:xfrm>
      </p:grpSpPr>
      <p:sp>
        <p:nvSpPr>
          <p:cNvPr id="22" name="Shape 22"/>
          <p:cNvSpPr txBox="1"/>
          <p:nvPr>
            <p:ph type="title"/>
          </p:nvPr>
        </p:nvSpPr>
        <p:spPr>
          <a:xfrm>
            <a:off x="1371600" y="685800"/>
            <a:ext cx="9601200" cy="1485900"/>
          </a:xfrm>
          <a:prstGeom prst="rect">
            <a:avLst/>
          </a:prstGeom>
          <a:noFill/>
          <a:ln>
            <a:noFill/>
          </a:ln>
        </p:spPr>
        <p:txBody>
          <a:bodyPr anchorCtr="0" anchor="t" bIns="91425" lIns="91425" spcFirstLastPara="1" rIns="91425" wrap="square" tIns="91425"/>
          <a:lstStyle>
            <a:lvl1pPr lvl="0" marR="0" rtl="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Shape 23"/>
          <p:cNvSpPr txBox="1"/>
          <p:nvPr>
            <p:ph idx="1" type="body"/>
          </p:nvPr>
        </p:nvSpPr>
        <p:spPr>
          <a:xfrm>
            <a:off x="1371600" y="2286000"/>
            <a:ext cx="9601200" cy="3581400"/>
          </a:xfrm>
          <a:prstGeom prst="rect">
            <a:avLst/>
          </a:prstGeom>
          <a:noFill/>
          <a:ln>
            <a:noFill/>
          </a:ln>
        </p:spPr>
        <p:txBody>
          <a:bodyPr anchorCtr="0" anchor="t" bIns="91425" lIns="91425" spcFirstLastPara="1" rIns="91425" wrap="square" tIns="91425"/>
          <a:lstStyle>
            <a:lvl1pPr indent="-355600" lvl="0" marL="457200" marR="0" rtl="0" algn="l">
              <a:lnSpc>
                <a:spcPct val="94000"/>
              </a:lnSpc>
              <a:spcBef>
                <a:spcPts val="10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355600" lvl="1" marL="914400" marR="0" rtl="0" algn="l">
              <a:lnSpc>
                <a:spcPct val="94000"/>
              </a:lnSpc>
              <a:spcBef>
                <a:spcPts val="500"/>
              </a:spcBef>
              <a:spcAft>
                <a:spcPts val="0"/>
              </a:spcAft>
              <a:buClr>
                <a:schemeClr val="dk2"/>
              </a:buClr>
              <a:buSzPts val="2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342900" lvl="2" marL="1371600" marR="0" rtl="0" algn="l">
              <a:lnSpc>
                <a:spcPct val="94000"/>
              </a:lnSpc>
              <a:spcBef>
                <a:spcPts val="50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342900" lvl="3" marL="1828800" marR="0" rtl="0" algn="l">
              <a:lnSpc>
                <a:spcPct val="94000"/>
              </a:lnSpc>
              <a:spcBef>
                <a:spcPts val="500"/>
              </a:spcBef>
              <a:spcAft>
                <a:spcPts val="0"/>
              </a:spcAft>
              <a:buClr>
                <a:schemeClr val="dk2"/>
              </a:buClr>
              <a:buSzPts val="18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330200" lvl="4" marL="2286000" marR="0" rtl="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24" name="Shape 24"/>
          <p:cNvSpPr txBox="1"/>
          <p:nvPr>
            <p:ph idx="10" type="dt"/>
          </p:nvPr>
        </p:nvSpPr>
        <p:spPr>
          <a:xfrm>
            <a:off x="1390650" y="6453386"/>
            <a:ext cx="1204572" cy="404614"/>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25" name="Shape 25"/>
          <p:cNvSpPr txBox="1"/>
          <p:nvPr>
            <p:ph idx="11" type="ftr"/>
          </p:nvPr>
        </p:nvSpPr>
        <p:spPr>
          <a:xfrm>
            <a:off x="2893564" y="6453386"/>
            <a:ext cx="6280830" cy="404614"/>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26" name="Shape 26"/>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chemeClr val="dk2"/>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chemeClr val="dk2"/>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chemeClr val="dk2"/>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chemeClr val="dk2"/>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chemeClr val="dk2"/>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chemeClr val="dk2"/>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chemeClr val="dk2"/>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chemeClr val="dk2"/>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节标题" showMasterSp="0" type="secHead">
  <p:cSld name="SECTION_HEADER">
    <p:bg>
      <p:bgPr>
        <a:solidFill>
          <a:schemeClr val="dk2"/>
        </a:solidFill>
      </p:bgPr>
    </p:bg>
    <p:spTree>
      <p:nvGrpSpPr>
        <p:cNvPr id="27" name="Shape 27"/>
        <p:cNvGrpSpPr/>
        <p:nvPr/>
      </p:nvGrpSpPr>
      <p:grpSpPr>
        <a:xfrm>
          <a:off x="0" y="0"/>
          <a:ext cx="0" cy="0"/>
          <a:chOff x="0" y="0"/>
          <a:chExt cx="0" cy="0"/>
        </a:xfrm>
      </p:grpSpPr>
      <p:sp>
        <p:nvSpPr>
          <p:cNvPr id="28" name="Shape 28"/>
          <p:cNvSpPr txBox="1"/>
          <p:nvPr>
            <p:ph type="title"/>
          </p:nvPr>
        </p:nvSpPr>
        <p:spPr>
          <a:xfrm>
            <a:off x="765025" y="1301360"/>
            <a:ext cx="9612971" cy="2852737"/>
          </a:xfrm>
          <a:prstGeom prst="rect">
            <a:avLst/>
          </a:prstGeom>
          <a:noFill/>
          <a:ln>
            <a:noFill/>
          </a:ln>
        </p:spPr>
        <p:txBody>
          <a:bodyPr anchorCtr="0" anchor="b" bIns="91425" lIns="91425" spcFirstLastPara="1" rIns="91425" wrap="square" tIns="91425"/>
          <a:lstStyle>
            <a:lvl1pPr lvl="0" marR="0" rtl="0" algn="r">
              <a:lnSpc>
                <a:spcPct val="89000"/>
              </a:lnSpc>
              <a:spcBef>
                <a:spcPts val="0"/>
              </a:spcBef>
              <a:spcAft>
                <a:spcPts val="0"/>
              </a:spcAft>
              <a:buClr>
                <a:schemeClr val="lt2"/>
              </a:buClr>
              <a:buSzPts val="7200"/>
              <a:buFont typeface="Source Sans Pro"/>
              <a:buNone/>
              <a:defRPr b="0" i="0" sz="7200" u="none" cap="none" strike="noStrike">
                <a:solidFill>
                  <a:schemeClr val="lt2"/>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Shape 29"/>
          <p:cNvSpPr txBox="1"/>
          <p:nvPr>
            <p:ph idx="1" type="body"/>
          </p:nvPr>
        </p:nvSpPr>
        <p:spPr>
          <a:xfrm>
            <a:off x="765025" y="4216328"/>
            <a:ext cx="9612971" cy="1143324"/>
          </a:xfrm>
          <a:prstGeom prst="rect">
            <a:avLst/>
          </a:prstGeom>
          <a:noFill/>
          <a:ln>
            <a:noFill/>
          </a:ln>
        </p:spPr>
        <p:txBody>
          <a:bodyPr anchorCtr="0" anchor="t" bIns="91425" lIns="91425" spcFirstLastPara="1" rIns="91425" wrap="square" tIns="91425"/>
          <a:lstStyle>
            <a:lvl1pPr indent="-228600" lvl="0" marL="457200" marR="0" rtl="0" algn="r">
              <a:lnSpc>
                <a:spcPct val="112000"/>
              </a:lnSpc>
              <a:spcBef>
                <a:spcPts val="0"/>
              </a:spcBef>
              <a:spcAft>
                <a:spcPts val="0"/>
              </a:spcAft>
              <a:buClr>
                <a:schemeClr val="lt2"/>
              </a:buClr>
              <a:buSzPts val="2400"/>
              <a:buFont typeface="Source Sans Pro"/>
              <a:buNone/>
              <a:defRPr b="0" i="0" sz="2400" u="none" cap="none" strike="noStrike">
                <a:solidFill>
                  <a:schemeClr val="lt2"/>
                </a:solidFill>
                <a:latin typeface="Source Sans Pro"/>
                <a:ea typeface="Source Sans Pro"/>
                <a:cs typeface="Source Sans Pro"/>
                <a:sym typeface="Source Sans Pro"/>
              </a:defRPr>
            </a:lvl1pPr>
            <a:lvl2pPr indent="-228600" lvl="1" marL="914400" marR="0" rtl="0" algn="l">
              <a:lnSpc>
                <a:spcPct val="94000"/>
              </a:lnSpc>
              <a:spcBef>
                <a:spcPts val="500"/>
              </a:spcBef>
              <a:spcAft>
                <a:spcPts val="0"/>
              </a:spcAft>
              <a:buClr>
                <a:schemeClr val="lt1"/>
              </a:buClr>
              <a:buSzPts val="2000"/>
              <a:buFont typeface="Source Sans Pro"/>
              <a:buNone/>
              <a:defRPr b="0" i="1" sz="2000" u="none" cap="none" strike="noStrike">
                <a:solidFill>
                  <a:schemeClr val="lt1"/>
                </a:solidFill>
                <a:latin typeface="Source Sans Pro"/>
                <a:ea typeface="Source Sans Pro"/>
                <a:cs typeface="Source Sans Pro"/>
                <a:sym typeface="Source Sans Pro"/>
              </a:defRPr>
            </a:lvl2pPr>
            <a:lvl3pPr indent="-228600" lvl="2" marL="1371600" marR="0" rtl="0" algn="l">
              <a:lnSpc>
                <a:spcPct val="94000"/>
              </a:lnSpc>
              <a:spcBef>
                <a:spcPts val="500"/>
              </a:spcBef>
              <a:spcAft>
                <a:spcPts val="0"/>
              </a:spcAft>
              <a:buClr>
                <a:schemeClr val="lt1"/>
              </a:buClr>
              <a:buSzPts val="18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228600" lvl="3" marL="1828800" marR="0" rtl="0" algn="l">
              <a:lnSpc>
                <a:spcPct val="94000"/>
              </a:lnSpc>
              <a:spcBef>
                <a:spcPts val="500"/>
              </a:spcBef>
              <a:spcAft>
                <a:spcPts val="0"/>
              </a:spcAft>
              <a:buClr>
                <a:schemeClr val="lt1"/>
              </a:buClr>
              <a:buSzPts val="1600"/>
              <a:buFont typeface="Source Sans Pro"/>
              <a:buNone/>
              <a:defRPr b="0" i="1" sz="1600" u="none" cap="none" strike="noStrike">
                <a:solidFill>
                  <a:schemeClr val="lt1"/>
                </a:solidFill>
                <a:latin typeface="Source Sans Pro"/>
                <a:ea typeface="Source Sans Pro"/>
                <a:cs typeface="Source Sans Pro"/>
                <a:sym typeface="Source Sans Pro"/>
              </a:defRPr>
            </a:lvl4pPr>
            <a:lvl5pPr indent="-228600" lvl="4" marL="2286000" marR="0" rtl="0" algn="l">
              <a:lnSpc>
                <a:spcPct val="94000"/>
              </a:lnSpc>
              <a:spcBef>
                <a:spcPts val="500"/>
              </a:spcBef>
              <a:spcAft>
                <a:spcPts val="0"/>
              </a:spcAft>
              <a:buClr>
                <a:schemeClr val="lt1"/>
              </a:buClr>
              <a:buSzPts val="1600"/>
              <a:buFont typeface="Source Sans Pro"/>
              <a:buNone/>
              <a:defRPr b="0" i="0" sz="1600" u="none" cap="none" strike="noStrike">
                <a:solidFill>
                  <a:schemeClr val="lt1"/>
                </a:solidFill>
                <a:latin typeface="Source Sans Pro"/>
                <a:ea typeface="Source Sans Pro"/>
                <a:cs typeface="Source Sans Pro"/>
                <a:sym typeface="Source Sans Pro"/>
              </a:defRPr>
            </a:lvl5pPr>
            <a:lvl6pPr indent="-228600" lvl="5" marL="2743200" marR="0" rtl="0" algn="l">
              <a:lnSpc>
                <a:spcPct val="94000"/>
              </a:lnSpc>
              <a:spcBef>
                <a:spcPts val="500"/>
              </a:spcBef>
              <a:spcAft>
                <a:spcPts val="0"/>
              </a:spcAft>
              <a:buClr>
                <a:schemeClr val="lt1"/>
              </a:buClr>
              <a:buSzPts val="1600"/>
              <a:buFont typeface="Source Sans Pro"/>
              <a:buNone/>
              <a:defRPr b="0" i="1" sz="1600" u="none" cap="none" strike="noStrike">
                <a:solidFill>
                  <a:schemeClr val="lt1"/>
                </a:solidFill>
                <a:latin typeface="Source Sans Pro"/>
                <a:ea typeface="Source Sans Pro"/>
                <a:cs typeface="Source Sans Pro"/>
                <a:sym typeface="Source Sans Pro"/>
              </a:defRPr>
            </a:lvl6pPr>
            <a:lvl7pPr indent="-228600" lvl="6" marL="3200400" marR="0" rtl="0" algn="l">
              <a:lnSpc>
                <a:spcPct val="94000"/>
              </a:lnSpc>
              <a:spcBef>
                <a:spcPts val="500"/>
              </a:spcBef>
              <a:spcAft>
                <a:spcPts val="0"/>
              </a:spcAft>
              <a:buClr>
                <a:schemeClr val="lt1"/>
              </a:buClr>
              <a:buSzPts val="1600"/>
              <a:buFont typeface="Source Sans Pro"/>
              <a:buNone/>
              <a:defRPr b="0" i="0" sz="1600" u="none" cap="none" strike="noStrike">
                <a:solidFill>
                  <a:schemeClr val="lt1"/>
                </a:solidFill>
                <a:latin typeface="Source Sans Pro"/>
                <a:ea typeface="Source Sans Pro"/>
                <a:cs typeface="Source Sans Pro"/>
                <a:sym typeface="Source Sans Pro"/>
              </a:defRPr>
            </a:lvl7pPr>
            <a:lvl8pPr indent="-228600" lvl="7" marL="3657600" marR="0" rtl="0" algn="l">
              <a:lnSpc>
                <a:spcPct val="94000"/>
              </a:lnSpc>
              <a:spcBef>
                <a:spcPts val="500"/>
              </a:spcBef>
              <a:spcAft>
                <a:spcPts val="0"/>
              </a:spcAft>
              <a:buClr>
                <a:schemeClr val="lt1"/>
              </a:buClr>
              <a:buSzPts val="1600"/>
              <a:buFont typeface="Source Sans Pro"/>
              <a:buNone/>
              <a:defRPr b="0" i="1" sz="1600" u="none" cap="none" strike="noStrike">
                <a:solidFill>
                  <a:schemeClr val="lt1"/>
                </a:solidFill>
                <a:latin typeface="Source Sans Pro"/>
                <a:ea typeface="Source Sans Pro"/>
                <a:cs typeface="Source Sans Pro"/>
                <a:sym typeface="Source Sans Pro"/>
              </a:defRPr>
            </a:lvl8pPr>
            <a:lvl9pPr indent="-228600" lvl="8" marL="4114800" marR="0" rtl="0" algn="l">
              <a:lnSpc>
                <a:spcPct val="94000"/>
              </a:lnSpc>
              <a:spcBef>
                <a:spcPts val="500"/>
              </a:spcBef>
              <a:spcAft>
                <a:spcPts val="200"/>
              </a:spcAft>
              <a:buClr>
                <a:schemeClr val="lt1"/>
              </a:buClr>
              <a:buSzPts val="1600"/>
              <a:buFont typeface="Source Sans Pro"/>
              <a:buNone/>
              <a:defRPr b="0" i="0" sz="1600" u="none" cap="none" strike="noStrike">
                <a:solidFill>
                  <a:schemeClr val="lt1"/>
                </a:solidFill>
                <a:latin typeface="Source Sans Pro"/>
                <a:ea typeface="Source Sans Pro"/>
                <a:cs typeface="Source Sans Pro"/>
                <a:sym typeface="Source Sans Pro"/>
              </a:defRPr>
            </a:lvl9pPr>
          </a:lstStyle>
          <a:p/>
        </p:txBody>
      </p:sp>
      <p:sp>
        <p:nvSpPr>
          <p:cNvPr id="30" name="Shape 30"/>
          <p:cNvSpPr txBox="1"/>
          <p:nvPr>
            <p:ph idx="10" type="dt"/>
          </p:nvPr>
        </p:nvSpPr>
        <p:spPr>
          <a:xfrm>
            <a:off x="738908" y="6453386"/>
            <a:ext cx="1622409" cy="404614"/>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chemeClr val="lt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31" name="Shape 31"/>
          <p:cNvSpPr txBox="1"/>
          <p:nvPr>
            <p:ph idx="11" type="ftr"/>
          </p:nvPr>
        </p:nvSpPr>
        <p:spPr>
          <a:xfrm>
            <a:off x="2584312" y="6453386"/>
            <a:ext cx="7023377" cy="404614"/>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chemeClr val="lt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32" name="Shape 32"/>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2"/>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chemeClr val="lt2"/>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chemeClr val="lt2"/>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chemeClr val="lt2"/>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chemeClr val="lt2"/>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chemeClr val="lt2"/>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chemeClr val="lt2"/>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chemeClr val="lt2"/>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chemeClr val="lt2"/>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US"/>
              <a:t>‹#›</a:t>
            </a:fld>
            <a:endParaRPr/>
          </a:p>
        </p:txBody>
      </p:sp>
      <p:sp>
        <p:nvSpPr>
          <p:cNvPr id="33" name="Shape 33" title="Crop Mark"/>
          <p:cNvSpPr/>
          <p:nvPr/>
        </p:nvSpPr>
        <p:spPr>
          <a:xfrm>
            <a:off x="8151962" y="1685652"/>
            <a:ext cx="3275013" cy="4408488"/>
          </a:xfrm>
          <a:custGeom>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两栏内容" type="twoObj">
  <p:cSld name="TWO_OBJECTS">
    <p:spTree>
      <p:nvGrpSpPr>
        <p:cNvPr id="34" name="Shape 34"/>
        <p:cNvGrpSpPr/>
        <p:nvPr/>
      </p:nvGrpSpPr>
      <p:grpSpPr>
        <a:xfrm>
          <a:off x="0" y="0"/>
          <a:ext cx="0" cy="0"/>
          <a:chOff x="0" y="0"/>
          <a:chExt cx="0" cy="0"/>
        </a:xfrm>
      </p:grpSpPr>
      <p:sp>
        <p:nvSpPr>
          <p:cNvPr id="35" name="Shape 35"/>
          <p:cNvSpPr txBox="1"/>
          <p:nvPr>
            <p:ph type="title"/>
          </p:nvPr>
        </p:nvSpPr>
        <p:spPr>
          <a:xfrm>
            <a:off x="1371600" y="685800"/>
            <a:ext cx="9601200" cy="1485900"/>
          </a:xfrm>
          <a:prstGeom prst="rect">
            <a:avLst/>
          </a:prstGeom>
          <a:noFill/>
          <a:ln>
            <a:noFill/>
          </a:ln>
        </p:spPr>
        <p:txBody>
          <a:bodyPr anchorCtr="0" anchor="t" bIns="91425" lIns="91425" spcFirstLastPara="1" rIns="91425" wrap="square" tIns="91425"/>
          <a:lstStyle>
            <a:lvl1pPr lvl="0" marR="0" rtl="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6" name="Shape 36"/>
          <p:cNvSpPr txBox="1"/>
          <p:nvPr>
            <p:ph idx="1" type="body"/>
          </p:nvPr>
        </p:nvSpPr>
        <p:spPr>
          <a:xfrm>
            <a:off x="1371600" y="2285999"/>
            <a:ext cx="4447786" cy="3581401"/>
          </a:xfrm>
          <a:prstGeom prst="rect">
            <a:avLst/>
          </a:prstGeom>
          <a:noFill/>
          <a:ln>
            <a:noFill/>
          </a:ln>
        </p:spPr>
        <p:txBody>
          <a:bodyPr anchorCtr="0" anchor="t" bIns="91425" lIns="91425" spcFirstLastPara="1" rIns="91425" wrap="square" tIns="91425"/>
          <a:lstStyle>
            <a:lvl1pPr indent="-355600" lvl="0" marL="457200" marR="0" rtl="0" algn="l">
              <a:lnSpc>
                <a:spcPct val="94000"/>
              </a:lnSpc>
              <a:spcBef>
                <a:spcPts val="10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355600" lvl="1" marL="914400" marR="0" rtl="0" algn="l">
              <a:lnSpc>
                <a:spcPct val="94000"/>
              </a:lnSpc>
              <a:spcBef>
                <a:spcPts val="500"/>
              </a:spcBef>
              <a:spcAft>
                <a:spcPts val="0"/>
              </a:spcAft>
              <a:buClr>
                <a:schemeClr val="dk2"/>
              </a:buClr>
              <a:buSzPts val="2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342900" lvl="2" marL="1371600" marR="0" rtl="0" algn="l">
              <a:lnSpc>
                <a:spcPct val="94000"/>
              </a:lnSpc>
              <a:spcBef>
                <a:spcPts val="50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342900" lvl="3" marL="1828800" marR="0" rtl="0" algn="l">
              <a:lnSpc>
                <a:spcPct val="94000"/>
              </a:lnSpc>
              <a:spcBef>
                <a:spcPts val="500"/>
              </a:spcBef>
              <a:spcAft>
                <a:spcPts val="0"/>
              </a:spcAft>
              <a:buClr>
                <a:schemeClr val="dk2"/>
              </a:buClr>
              <a:buSzPts val="18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330200" lvl="4" marL="2286000" marR="0" rtl="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37" name="Shape 37"/>
          <p:cNvSpPr txBox="1"/>
          <p:nvPr>
            <p:ph idx="2" type="body"/>
          </p:nvPr>
        </p:nvSpPr>
        <p:spPr>
          <a:xfrm>
            <a:off x="6525403" y="2285999"/>
            <a:ext cx="4447786" cy="3581401"/>
          </a:xfrm>
          <a:prstGeom prst="rect">
            <a:avLst/>
          </a:prstGeom>
          <a:noFill/>
          <a:ln>
            <a:noFill/>
          </a:ln>
        </p:spPr>
        <p:txBody>
          <a:bodyPr anchorCtr="0" anchor="t" bIns="91425" lIns="91425" spcFirstLastPara="1" rIns="91425" wrap="square" tIns="91425"/>
          <a:lstStyle>
            <a:lvl1pPr indent="-355600" lvl="0" marL="457200" marR="0" rtl="0" algn="l">
              <a:lnSpc>
                <a:spcPct val="94000"/>
              </a:lnSpc>
              <a:spcBef>
                <a:spcPts val="10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355600" lvl="1" marL="914400" marR="0" rtl="0" algn="l">
              <a:lnSpc>
                <a:spcPct val="94000"/>
              </a:lnSpc>
              <a:spcBef>
                <a:spcPts val="500"/>
              </a:spcBef>
              <a:spcAft>
                <a:spcPts val="0"/>
              </a:spcAft>
              <a:buClr>
                <a:schemeClr val="dk2"/>
              </a:buClr>
              <a:buSzPts val="2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342900" lvl="2" marL="1371600" marR="0" rtl="0" algn="l">
              <a:lnSpc>
                <a:spcPct val="94000"/>
              </a:lnSpc>
              <a:spcBef>
                <a:spcPts val="50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342900" lvl="3" marL="1828800" marR="0" rtl="0" algn="l">
              <a:lnSpc>
                <a:spcPct val="94000"/>
              </a:lnSpc>
              <a:spcBef>
                <a:spcPts val="500"/>
              </a:spcBef>
              <a:spcAft>
                <a:spcPts val="0"/>
              </a:spcAft>
              <a:buClr>
                <a:schemeClr val="dk2"/>
              </a:buClr>
              <a:buSzPts val="18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330200" lvl="4" marL="2286000" marR="0" rtl="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38" name="Shape 38"/>
          <p:cNvSpPr txBox="1"/>
          <p:nvPr>
            <p:ph idx="10" type="dt"/>
          </p:nvPr>
        </p:nvSpPr>
        <p:spPr>
          <a:xfrm>
            <a:off x="1390650" y="6453386"/>
            <a:ext cx="1204572" cy="404614"/>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39" name="Shape 39"/>
          <p:cNvSpPr txBox="1"/>
          <p:nvPr>
            <p:ph idx="11" type="ftr"/>
          </p:nvPr>
        </p:nvSpPr>
        <p:spPr>
          <a:xfrm>
            <a:off x="2893564" y="6453386"/>
            <a:ext cx="6280830" cy="404614"/>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0" name="Shape 40"/>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chemeClr val="dk2"/>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chemeClr val="dk2"/>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chemeClr val="dk2"/>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chemeClr val="dk2"/>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chemeClr val="dk2"/>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chemeClr val="dk2"/>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chemeClr val="dk2"/>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chemeClr val="dk2"/>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比较" type="twoTxTwoObj">
  <p:cSld name="TWO_OBJECTS_WITH_TEXT">
    <p:spTree>
      <p:nvGrpSpPr>
        <p:cNvPr id="41" name="Shape 41"/>
        <p:cNvGrpSpPr/>
        <p:nvPr/>
      </p:nvGrpSpPr>
      <p:grpSpPr>
        <a:xfrm>
          <a:off x="0" y="0"/>
          <a:ext cx="0" cy="0"/>
          <a:chOff x="0" y="0"/>
          <a:chExt cx="0" cy="0"/>
        </a:xfrm>
      </p:grpSpPr>
      <p:sp>
        <p:nvSpPr>
          <p:cNvPr id="42" name="Shape 42"/>
          <p:cNvSpPr txBox="1"/>
          <p:nvPr>
            <p:ph type="title"/>
          </p:nvPr>
        </p:nvSpPr>
        <p:spPr>
          <a:xfrm>
            <a:off x="1371600" y="685800"/>
            <a:ext cx="9601200" cy="1485900"/>
          </a:xfrm>
          <a:prstGeom prst="rect">
            <a:avLst/>
          </a:prstGeom>
          <a:noFill/>
          <a:ln>
            <a:noFill/>
          </a:ln>
        </p:spPr>
        <p:txBody>
          <a:bodyPr anchorCtr="0" anchor="t" bIns="91425" lIns="91425" spcFirstLastPara="1" rIns="91425" wrap="square" tIns="91425"/>
          <a:lstStyle>
            <a:lvl1pPr lvl="0" marR="0" rtl="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Shape 43"/>
          <p:cNvSpPr txBox="1"/>
          <p:nvPr>
            <p:ph idx="1" type="body"/>
          </p:nvPr>
        </p:nvSpPr>
        <p:spPr>
          <a:xfrm>
            <a:off x="1371600" y="2340864"/>
            <a:ext cx="4443984" cy="823912"/>
          </a:xfrm>
          <a:prstGeom prst="rect">
            <a:avLst/>
          </a:prstGeom>
          <a:noFill/>
          <a:ln>
            <a:noFill/>
          </a:ln>
        </p:spPr>
        <p:txBody>
          <a:bodyPr anchorCtr="0" anchor="b" bIns="91425" lIns="91425" spcFirstLastPara="1" rIns="91425" wrap="square" tIns="91425"/>
          <a:lstStyle>
            <a:lvl1pPr indent="-228600" lvl="0" marL="457200" marR="0" rtl="0" algn="l">
              <a:lnSpc>
                <a:spcPct val="84000"/>
              </a:lnSpc>
              <a:spcBef>
                <a:spcPts val="0"/>
              </a:spcBef>
              <a:spcAft>
                <a:spcPts val="0"/>
              </a:spcAft>
              <a:buClr>
                <a:schemeClr val="dk2"/>
              </a:buClr>
              <a:buSzPts val="3000"/>
              <a:buFont typeface="Source Sans Pro"/>
              <a:buNone/>
              <a:defRPr b="0" i="0" sz="3000" u="none" cap="none" strike="noStrike">
                <a:solidFill>
                  <a:schemeClr val="dk2"/>
                </a:solidFill>
                <a:latin typeface="Source Sans Pro"/>
                <a:ea typeface="Source Sans Pro"/>
                <a:cs typeface="Source Sans Pro"/>
                <a:sym typeface="Source Sans Pro"/>
              </a:defRPr>
            </a:lvl1pPr>
            <a:lvl2pPr indent="-228600" lvl="1" marL="914400" marR="0" rtl="0" algn="l">
              <a:lnSpc>
                <a:spcPct val="94000"/>
              </a:lnSpc>
              <a:spcBef>
                <a:spcPts val="500"/>
              </a:spcBef>
              <a:spcAft>
                <a:spcPts val="0"/>
              </a:spcAft>
              <a:buClr>
                <a:schemeClr val="dk2"/>
              </a:buClr>
              <a:buSzPts val="2000"/>
              <a:buFont typeface="Source Sans Pro"/>
              <a:buNone/>
              <a:defRPr b="1" i="1" sz="2000" u="none" cap="none" strike="noStrike">
                <a:solidFill>
                  <a:schemeClr val="dk2"/>
                </a:solidFill>
                <a:latin typeface="Source Sans Pro"/>
                <a:ea typeface="Source Sans Pro"/>
                <a:cs typeface="Source Sans Pro"/>
                <a:sym typeface="Source Sans Pro"/>
              </a:defRPr>
            </a:lvl2pPr>
            <a:lvl3pPr indent="-228600" lvl="2" marL="1371600" marR="0" rtl="0" algn="l">
              <a:lnSpc>
                <a:spcPct val="94000"/>
              </a:lnSpc>
              <a:spcBef>
                <a:spcPts val="500"/>
              </a:spcBef>
              <a:spcAft>
                <a:spcPts val="0"/>
              </a:spcAft>
              <a:buClr>
                <a:schemeClr val="dk2"/>
              </a:buClr>
              <a:buSzPts val="1800"/>
              <a:buFont typeface="Source Sans Pro"/>
              <a:buNone/>
              <a:defRPr b="1" i="0" sz="1800" u="none" cap="none" strike="noStrike">
                <a:solidFill>
                  <a:schemeClr val="dk2"/>
                </a:solidFill>
                <a:latin typeface="Source Sans Pro"/>
                <a:ea typeface="Source Sans Pro"/>
                <a:cs typeface="Source Sans Pro"/>
                <a:sym typeface="Source Sans Pro"/>
              </a:defRPr>
            </a:lvl3pPr>
            <a:lvl4pPr indent="-228600" lvl="3" marL="1828800" marR="0" rtl="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4pPr>
            <a:lvl5pPr indent="-228600" lvl="4" marL="2286000" marR="0" rtl="0" algn="l">
              <a:lnSpc>
                <a:spcPct val="94000"/>
              </a:lnSpc>
              <a:spcBef>
                <a:spcPts val="500"/>
              </a:spcBef>
              <a:spcAft>
                <a:spcPts val="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5pPr>
            <a:lvl6pPr indent="-228600" lvl="5" marL="2743200" marR="0" rtl="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6pPr>
            <a:lvl7pPr indent="-228600" lvl="6" marL="3200400" marR="0" rtl="0" algn="l">
              <a:lnSpc>
                <a:spcPct val="94000"/>
              </a:lnSpc>
              <a:spcBef>
                <a:spcPts val="500"/>
              </a:spcBef>
              <a:spcAft>
                <a:spcPts val="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7pPr>
            <a:lvl8pPr indent="-228600" lvl="7" marL="3657600" marR="0" rtl="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8pPr>
            <a:lvl9pPr indent="-228600" lvl="8" marL="4114800" marR="0" rtl="0" algn="l">
              <a:lnSpc>
                <a:spcPct val="94000"/>
              </a:lnSpc>
              <a:spcBef>
                <a:spcPts val="500"/>
              </a:spcBef>
              <a:spcAft>
                <a:spcPts val="20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9pPr>
          </a:lstStyle>
          <a:p/>
        </p:txBody>
      </p:sp>
      <p:sp>
        <p:nvSpPr>
          <p:cNvPr id="44" name="Shape 44"/>
          <p:cNvSpPr txBox="1"/>
          <p:nvPr>
            <p:ph idx="2" type="body"/>
          </p:nvPr>
        </p:nvSpPr>
        <p:spPr>
          <a:xfrm>
            <a:off x="1371600" y="3305207"/>
            <a:ext cx="4443984" cy="2562193"/>
          </a:xfrm>
          <a:prstGeom prst="rect">
            <a:avLst/>
          </a:prstGeom>
          <a:noFill/>
          <a:ln>
            <a:noFill/>
          </a:ln>
        </p:spPr>
        <p:txBody>
          <a:bodyPr anchorCtr="0" anchor="t" bIns="91425" lIns="91425" spcFirstLastPara="1" rIns="91425" wrap="square" tIns="91425"/>
          <a:lstStyle>
            <a:lvl1pPr indent="-355600" lvl="0" marL="457200" marR="0" rtl="0" algn="l">
              <a:lnSpc>
                <a:spcPct val="94000"/>
              </a:lnSpc>
              <a:spcBef>
                <a:spcPts val="10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355600" lvl="1" marL="914400" marR="0" rtl="0" algn="l">
              <a:lnSpc>
                <a:spcPct val="94000"/>
              </a:lnSpc>
              <a:spcBef>
                <a:spcPts val="500"/>
              </a:spcBef>
              <a:spcAft>
                <a:spcPts val="0"/>
              </a:spcAft>
              <a:buClr>
                <a:schemeClr val="dk2"/>
              </a:buClr>
              <a:buSzPts val="2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342900" lvl="2" marL="1371600" marR="0" rtl="0" algn="l">
              <a:lnSpc>
                <a:spcPct val="94000"/>
              </a:lnSpc>
              <a:spcBef>
                <a:spcPts val="50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342900" lvl="3" marL="1828800" marR="0" rtl="0" algn="l">
              <a:lnSpc>
                <a:spcPct val="94000"/>
              </a:lnSpc>
              <a:spcBef>
                <a:spcPts val="500"/>
              </a:spcBef>
              <a:spcAft>
                <a:spcPts val="0"/>
              </a:spcAft>
              <a:buClr>
                <a:schemeClr val="dk2"/>
              </a:buClr>
              <a:buSzPts val="18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330200" lvl="4" marL="2286000" marR="0" rtl="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45" name="Shape 45"/>
          <p:cNvSpPr txBox="1"/>
          <p:nvPr>
            <p:ph idx="3" type="body"/>
          </p:nvPr>
        </p:nvSpPr>
        <p:spPr>
          <a:xfrm>
            <a:off x="6525014" y="2340864"/>
            <a:ext cx="4443984" cy="823912"/>
          </a:xfrm>
          <a:prstGeom prst="rect">
            <a:avLst/>
          </a:prstGeom>
          <a:noFill/>
          <a:ln>
            <a:noFill/>
          </a:ln>
        </p:spPr>
        <p:txBody>
          <a:bodyPr anchorCtr="0" anchor="b" bIns="91425" lIns="91425" spcFirstLastPara="1" rIns="91425" wrap="square" tIns="91425"/>
          <a:lstStyle>
            <a:lvl1pPr indent="-228600" lvl="0" marL="457200" marR="0" rtl="0" algn="l">
              <a:lnSpc>
                <a:spcPct val="84000"/>
              </a:lnSpc>
              <a:spcBef>
                <a:spcPts val="0"/>
              </a:spcBef>
              <a:spcAft>
                <a:spcPts val="0"/>
              </a:spcAft>
              <a:buClr>
                <a:schemeClr val="dk2"/>
              </a:buClr>
              <a:buSzPts val="3000"/>
              <a:buFont typeface="Source Sans Pro"/>
              <a:buNone/>
              <a:defRPr b="0" i="0" sz="3000" u="none" cap="none" strike="noStrike">
                <a:solidFill>
                  <a:schemeClr val="dk2"/>
                </a:solidFill>
                <a:latin typeface="Source Sans Pro"/>
                <a:ea typeface="Source Sans Pro"/>
                <a:cs typeface="Source Sans Pro"/>
                <a:sym typeface="Source Sans Pro"/>
              </a:defRPr>
            </a:lvl1pPr>
            <a:lvl2pPr indent="-228600" lvl="1" marL="914400" marR="0" rtl="0" algn="l">
              <a:lnSpc>
                <a:spcPct val="94000"/>
              </a:lnSpc>
              <a:spcBef>
                <a:spcPts val="500"/>
              </a:spcBef>
              <a:spcAft>
                <a:spcPts val="0"/>
              </a:spcAft>
              <a:buClr>
                <a:schemeClr val="dk2"/>
              </a:buClr>
              <a:buSzPts val="2000"/>
              <a:buFont typeface="Source Sans Pro"/>
              <a:buNone/>
              <a:defRPr b="1" i="1" sz="2000" u="none" cap="none" strike="noStrike">
                <a:solidFill>
                  <a:schemeClr val="dk2"/>
                </a:solidFill>
                <a:latin typeface="Source Sans Pro"/>
                <a:ea typeface="Source Sans Pro"/>
                <a:cs typeface="Source Sans Pro"/>
                <a:sym typeface="Source Sans Pro"/>
              </a:defRPr>
            </a:lvl2pPr>
            <a:lvl3pPr indent="-228600" lvl="2" marL="1371600" marR="0" rtl="0" algn="l">
              <a:lnSpc>
                <a:spcPct val="94000"/>
              </a:lnSpc>
              <a:spcBef>
                <a:spcPts val="500"/>
              </a:spcBef>
              <a:spcAft>
                <a:spcPts val="0"/>
              </a:spcAft>
              <a:buClr>
                <a:schemeClr val="dk2"/>
              </a:buClr>
              <a:buSzPts val="1800"/>
              <a:buFont typeface="Source Sans Pro"/>
              <a:buNone/>
              <a:defRPr b="1" i="0" sz="1800" u="none" cap="none" strike="noStrike">
                <a:solidFill>
                  <a:schemeClr val="dk2"/>
                </a:solidFill>
                <a:latin typeface="Source Sans Pro"/>
                <a:ea typeface="Source Sans Pro"/>
                <a:cs typeface="Source Sans Pro"/>
                <a:sym typeface="Source Sans Pro"/>
              </a:defRPr>
            </a:lvl3pPr>
            <a:lvl4pPr indent="-228600" lvl="3" marL="1828800" marR="0" rtl="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4pPr>
            <a:lvl5pPr indent="-228600" lvl="4" marL="2286000" marR="0" rtl="0" algn="l">
              <a:lnSpc>
                <a:spcPct val="94000"/>
              </a:lnSpc>
              <a:spcBef>
                <a:spcPts val="500"/>
              </a:spcBef>
              <a:spcAft>
                <a:spcPts val="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5pPr>
            <a:lvl6pPr indent="-228600" lvl="5" marL="2743200" marR="0" rtl="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6pPr>
            <a:lvl7pPr indent="-228600" lvl="6" marL="3200400" marR="0" rtl="0" algn="l">
              <a:lnSpc>
                <a:spcPct val="94000"/>
              </a:lnSpc>
              <a:spcBef>
                <a:spcPts val="500"/>
              </a:spcBef>
              <a:spcAft>
                <a:spcPts val="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7pPr>
            <a:lvl8pPr indent="-228600" lvl="7" marL="3657600" marR="0" rtl="0" algn="l">
              <a:lnSpc>
                <a:spcPct val="94000"/>
              </a:lnSpc>
              <a:spcBef>
                <a:spcPts val="500"/>
              </a:spcBef>
              <a:spcAft>
                <a:spcPts val="0"/>
              </a:spcAft>
              <a:buClr>
                <a:schemeClr val="dk2"/>
              </a:buClr>
              <a:buSzPts val="1600"/>
              <a:buFont typeface="Source Sans Pro"/>
              <a:buNone/>
              <a:defRPr b="1" i="1" sz="1600" u="none" cap="none" strike="noStrike">
                <a:solidFill>
                  <a:schemeClr val="dk2"/>
                </a:solidFill>
                <a:latin typeface="Source Sans Pro"/>
                <a:ea typeface="Source Sans Pro"/>
                <a:cs typeface="Source Sans Pro"/>
                <a:sym typeface="Source Sans Pro"/>
              </a:defRPr>
            </a:lvl8pPr>
            <a:lvl9pPr indent="-228600" lvl="8" marL="4114800" marR="0" rtl="0" algn="l">
              <a:lnSpc>
                <a:spcPct val="94000"/>
              </a:lnSpc>
              <a:spcBef>
                <a:spcPts val="500"/>
              </a:spcBef>
              <a:spcAft>
                <a:spcPts val="200"/>
              </a:spcAft>
              <a:buClr>
                <a:schemeClr val="dk2"/>
              </a:buClr>
              <a:buSzPts val="1600"/>
              <a:buFont typeface="Source Sans Pro"/>
              <a:buNone/>
              <a:defRPr b="1" i="0" sz="1600" u="none" cap="none" strike="noStrike">
                <a:solidFill>
                  <a:schemeClr val="dk2"/>
                </a:solidFill>
                <a:latin typeface="Source Sans Pro"/>
                <a:ea typeface="Source Sans Pro"/>
                <a:cs typeface="Source Sans Pro"/>
                <a:sym typeface="Source Sans Pro"/>
              </a:defRPr>
            </a:lvl9pPr>
          </a:lstStyle>
          <a:p/>
        </p:txBody>
      </p:sp>
      <p:sp>
        <p:nvSpPr>
          <p:cNvPr id="46" name="Shape 46"/>
          <p:cNvSpPr txBox="1"/>
          <p:nvPr>
            <p:ph idx="4" type="body"/>
          </p:nvPr>
        </p:nvSpPr>
        <p:spPr>
          <a:xfrm>
            <a:off x="6525014" y="3305207"/>
            <a:ext cx="4443984" cy="2562193"/>
          </a:xfrm>
          <a:prstGeom prst="rect">
            <a:avLst/>
          </a:prstGeom>
          <a:noFill/>
          <a:ln>
            <a:noFill/>
          </a:ln>
        </p:spPr>
        <p:txBody>
          <a:bodyPr anchorCtr="0" anchor="t" bIns="91425" lIns="91425" spcFirstLastPara="1" rIns="91425" wrap="square" tIns="91425"/>
          <a:lstStyle>
            <a:lvl1pPr indent="-355600" lvl="0" marL="457200" marR="0" rtl="0" algn="l">
              <a:lnSpc>
                <a:spcPct val="94000"/>
              </a:lnSpc>
              <a:spcBef>
                <a:spcPts val="10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355600" lvl="1" marL="914400" marR="0" rtl="0" algn="l">
              <a:lnSpc>
                <a:spcPct val="94000"/>
              </a:lnSpc>
              <a:spcBef>
                <a:spcPts val="500"/>
              </a:spcBef>
              <a:spcAft>
                <a:spcPts val="0"/>
              </a:spcAft>
              <a:buClr>
                <a:schemeClr val="dk2"/>
              </a:buClr>
              <a:buSzPts val="2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342900" lvl="2" marL="1371600" marR="0" rtl="0" algn="l">
              <a:lnSpc>
                <a:spcPct val="94000"/>
              </a:lnSpc>
              <a:spcBef>
                <a:spcPts val="50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342900" lvl="3" marL="1828800" marR="0" rtl="0" algn="l">
              <a:lnSpc>
                <a:spcPct val="94000"/>
              </a:lnSpc>
              <a:spcBef>
                <a:spcPts val="500"/>
              </a:spcBef>
              <a:spcAft>
                <a:spcPts val="0"/>
              </a:spcAft>
              <a:buClr>
                <a:schemeClr val="dk2"/>
              </a:buClr>
              <a:buSzPts val="18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330200" lvl="4" marL="2286000" marR="0" rtl="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47" name="Shape 47"/>
          <p:cNvSpPr txBox="1"/>
          <p:nvPr>
            <p:ph idx="10" type="dt"/>
          </p:nvPr>
        </p:nvSpPr>
        <p:spPr>
          <a:xfrm>
            <a:off x="1390650" y="6453386"/>
            <a:ext cx="1204572" cy="404614"/>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8" name="Shape 48"/>
          <p:cNvSpPr txBox="1"/>
          <p:nvPr>
            <p:ph idx="11" type="ftr"/>
          </p:nvPr>
        </p:nvSpPr>
        <p:spPr>
          <a:xfrm>
            <a:off x="2893564" y="6453386"/>
            <a:ext cx="6280830" cy="404614"/>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49" name="Shape 49"/>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chemeClr val="dk2"/>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chemeClr val="dk2"/>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chemeClr val="dk2"/>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chemeClr val="dk2"/>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chemeClr val="dk2"/>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chemeClr val="dk2"/>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chemeClr val="dk2"/>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chemeClr val="dk2"/>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仅标题" type="titleOnly">
  <p:cSld name="TITLE_ONLY">
    <p:spTree>
      <p:nvGrpSpPr>
        <p:cNvPr id="50" name="Shape 50"/>
        <p:cNvGrpSpPr/>
        <p:nvPr/>
      </p:nvGrpSpPr>
      <p:grpSpPr>
        <a:xfrm>
          <a:off x="0" y="0"/>
          <a:ext cx="0" cy="0"/>
          <a:chOff x="0" y="0"/>
          <a:chExt cx="0" cy="0"/>
        </a:xfrm>
      </p:grpSpPr>
      <p:sp>
        <p:nvSpPr>
          <p:cNvPr id="51" name="Shape 51"/>
          <p:cNvSpPr txBox="1"/>
          <p:nvPr>
            <p:ph type="title"/>
          </p:nvPr>
        </p:nvSpPr>
        <p:spPr>
          <a:xfrm>
            <a:off x="1371600" y="685800"/>
            <a:ext cx="9601200" cy="1485900"/>
          </a:xfrm>
          <a:prstGeom prst="rect">
            <a:avLst/>
          </a:prstGeom>
          <a:noFill/>
          <a:ln>
            <a:noFill/>
          </a:ln>
        </p:spPr>
        <p:txBody>
          <a:bodyPr anchorCtr="0" anchor="t" bIns="91425" lIns="91425" spcFirstLastPara="1" rIns="91425" wrap="square" tIns="91425"/>
          <a:lstStyle>
            <a:lvl1pPr lvl="0" marR="0" rtl="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Shape 52"/>
          <p:cNvSpPr txBox="1"/>
          <p:nvPr>
            <p:ph idx="10" type="dt"/>
          </p:nvPr>
        </p:nvSpPr>
        <p:spPr>
          <a:xfrm>
            <a:off x="1390650" y="6453386"/>
            <a:ext cx="1204572" cy="404614"/>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53" name="Shape 53"/>
          <p:cNvSpPr txBox="1"/>
          <p:nvPr>
            <p:ph idx="11" type="ftr"/>
          </p:nvPr>
        </p:nvSpPr>
        <p:spPr>
          <a:xfrm>
            <a:off x="2893564" y="6453386"/>
            <a:ext cx="6280830" cy="404614"/>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54" name="Shape 54"/>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chemeClr val="dk2"/>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chemeClr val="dk2"/>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chemeClr val="dk2"/>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chemeClr val="dk2"/>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chemeClr val="dk2"/>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chemeClr val="dk2"/>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chemeClr val="dk2"/>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chemeClr val="dk2"/>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type="blank">
  <p:cSld name="BLANK">
    <p:spTree>
      <p:nvGrpSpPr>
        <p:cNvPr id="55" name="Shape 55"/>
        <p:cNvGrpSpPr/>
        <p:nvPr/>
      </p:nvGrpSpPr>
      <p:grpSpPr>
        <a:xfrm>
          <a:off x="0" y="0"/>
          <a:ext cx="0" cy="0"/>
          <a:chOff x="0" y="0"/>
          <a:chExt cx="0" cy="0"/>
        </a:xfrm>
      </p:grpSpPr>
      <p:sp>
        <p:nvSpPr>
          <p:cNvPr id="56" name="Shape 56"/>
          <p:cNvSpPr txBox="1"/>
          <p:nvPr>
            <p:ph idx="10" type="dt"/>
          </p:nvPr>
        </p:nvSpPr>
        <p:spPr>
          <a:xfrm>
            <a:off x="1390650" y="6453386"/>
            <a:ext cx="1204572" cy="404614"/>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57" name="Shape 57"/>
          <p:cNvSpPr txBox="1"/>
          <p:nvPr>
            <p:ph idx="11" type="ftr"/>
          </p:nvPr>
        </p:nvSpPr>
        <p:spPr>
          <a:xfrm>
            <a:off x="2893564" y="6453386"/>
            <a:ext cx="6280830" cy="404614"/>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58" name="Shape 58"/>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chemeClr val="dk2"/>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chemeClr val="dk2"/>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chemeClr val="dk2"/>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chemeClr val="dk2"/>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chemeClr val="dk2"/>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chemeClr val="dk2"/>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chemeClr val="dk2"/>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chemeClr val="dk2"/>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内容与标题" showMasterSp="0" type="objTx">
  <p:cSld name="OBJECT_WITH_CAPTION_TEXT">
    <p:spTree>
      <p:nvGrpSpPr>
        <p:cNvPr id="59" name="Shape 59"/>
        <p:cNvGrpSpPr/>
        <p:nvPr/>
      </p:nvGrpSpPr>
      <p:grpSpPr>
        <a:xfrm>
          <a:off x="0" y="0"/>
          <a:ext cx="0" cy="0"/>
          <a:chOff x="0" y="0"/>
          <a:chExt cx="0" cy="0"/>
        </a:xfrm>
      </p:grpSpPr>
      <p:sp>
        <p:nvSpPr>
          <p:cNvPr id="60" name="Shape 60"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Shape 61"/>
          <p:cNvSpPr txBox="1"/>
          <p:nvPr>
            <p:ph type="title"/>
          </p:nvPr>
        </p:nvSpPr>
        <p:spPr>
          <a:xfrm>
            <a:off x="723900" y="685800"/>
            <a:ext cx="3855720" cy="2157884"/>
          </a:xfrm>
          <a:prstGeom prst="rect">
            <a:avLst/>
          </a:prstGeom>
          <a:noFill/>
          <a:ln>
            <a:noFill/>
          </a:ln>
        </p:spPr>
        <p:txBody>
          <a:bodyPr anchorCtr="0" anchor="t" bIns="91425" lIns="91425" spcFirstLastPara="1" rIns="91425" wrap="square" tIns="91425"/>
          <a:lstStyle>
            <a:lvl1pPr lvl="0" marR="0" rtl="0" algn="l">
              <a:lnSpc>
                <a:spcPct val="84000"/>
              </a:lnSpc>
              <a:spcBef>
                <a:spcPts val="0"/>
              </a:spcBef>
              <a:spcAft>
                <a:spcPts val="0"/>
              </a:spcAft>
              <a:buClr>
                <a:schemeClr val="dk2"/>
              </a:buClr>
              <a:buSzPts val="4800"/>
              <a:buFont typeface="Source Sans Pro"/>
              <a:buNone/>
              <a:defRPr b="0" i="0" sz="4800" u="none" cap="none" strike="noStrike">
                <a:solidFill>
                  <a:schemeClr val="dk2"/>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Shape 62"/>
          <p:cNvSpPr txBox="1"/>
          <p:nvPr>
            <p:ph idx="1" type="body"/>
          </p:nvPr>
        </p:nvSpPr>
        <p:spPr>
          <a:xfrm>
            <a:off x="6256020" y="685801"/>
            <a:ext cx="5212080" cy="5175250"/>
          </a:xfrm>
          <a:prstGeom prst="rect">
            <a:avLst/>
          </a:prstGeom>
          <a:noFill/>
          <a:ln>
            <a:noFill/>
          </a:ln>
        </p:spPr>
        <p:txBody>
          <a:bodyPr anchorCtr="0" anchor="t" bIns="91425" lIns="91425" spcFirstLastPara="1" rIns="91425" wrap="square" tIns="91425"/>
          <a:lstStyle>
            <a:lvl1pPr indent="-355600" lvl="0" marL="457200" marR="0" rtl="0" algn="l">
              <a:lnSpc>
                <a:spcPct val="94000"/>
              </a:lnSpc>
              <a:spcBef>
                <a:spcPts val="10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355600" lvl="1" marL="914400" marR="0" rtl="0" algn="l">
              <a:lnSpc>
                <a:spcPct val="94000"/>
              </a:lnSpc>
              <a:spcBef>
                <a:spcPts val="500"/>
              </a:spcBef>
              <a:spcAft>
                <a:spcPts val="0"/>
              </a:spcAft>
              <a:buClr>
                <a:schemeClr val="dk2"/>
              </a:buClr>
              <a:buSzPts val="2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342900" lvl="2" marL="1371600" marR="0" rtl="0" algn="l">
              <a:lnSpc>
                <a:spcPct val="94000"/>
              </a:lnSpc>
              <a:spcBef>
                <a:spcPts val="50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342900" lvl="3" marL="1828800" marR="0" rtl="0" algn="l">
              <a:lnSpc>
                <a:spcPct val="94000"/>
              </a:lnSpc>
              <a:spcBef>
                <a:spcPts val="500"/>
              </a:spcBef>
              <a:spcAft>
                <a:spcPts val="0"/>
              </a:spcAft>
              <a:buClr>
                <a:schemeClr val="dk2"/>
              </a:buClr>
              <a:buSzPts val="18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330200" lvl="4" marL="2286000" marR="0" rtl="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30200" lvl="6" marL="3200400" marR="0" rtl="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7pPr>
            <a:lvl8pPr indent="-330200" lvl="7" marL="36576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8pPr>
            <a:lvl9pPr indent="-330200" lvl="8" marL="4114800" marR="0" rtl="0" algn="l">
              <a:lnSpc>
                <a:spcPct val="94000"/>
              </a:lnSpc>
              <a:spcBef>
                <a:spcPts val="500"/>
              </a:spcBef>
              <a:spcAft>
                <a:spcPts val="20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9pPr>
          </a:lstStyle>
          <a:p/>
        </p:txBody>
      </p:sp>
      <p:sp>
        <p:nvSpPr>
          <p:cNvPr id="63" name="Shape 63"/>
          <p:cNvSpPr txBox="1"/>
          <p:nvPr>
            <p:ph idx="2" type="body"/>
          </p:nvPr>
        </p:nvSpPr>
        <p:spPr>
          <a:xfrm>
            <a:off x="723900" y="2856344"/>
            <a:ext cx="3855720" cy="3011056"/>
          </a:xfrm>
          <a:prstGeom prst="rect">
            <a:avLst/>
          </a:prstGeom>
          <a:noFill/>
          <a:ln>
            <a:noFill/>
          </a:ln>
        </p:spPr>
        <p:txBody>
          <a:bodyPr anchorCtr="0" anchor="t" bIns="91425" lIns="91425" spcFirstLastPara="1" rIns="91425" wrap="square" tIns="91425"/>
          <a:lstStyle>
            <a:lvl1pPr indent="-228600" lvl="0" marL="457200" marR="0" rtl="0" algn="l">
              <a:lnSpc>
                <a:spcPct val="113000"/>
              </a:lnSpc>
              <a:spcBef>
                <a:spcPts val="0"/>
              </a:spcBef>
              <a:spcAft>
                <a:spcPts val="0"/>
              </a:spcAft>
              <a:buClr>
                <a:schemeClr val="dk2"/>
              </a:buClr>
              <a:buSzPts val="1600"/>
              <a:buFont typeface="Source Sans Pro"/>
              <a:buNone/>
              <a:defRPr b="0" i="0" sz="1600" u="none" cap="none" strike="noStrike">
                <a:solidFill>
                  <a:schemeClr val="dk2"/>
                </a:solidFill>
                <a:latin typeface="Source Sans Pro"/>
                <a:ea typeface="Source Sans Pro"/>
                <a:cs typeface="Source Sans Pro"/>
                <a:sym typeface="Source Sans Pro"/>
              </a:defRPr>
            </a:lvl1pPr>
            <a:lvl2pPr indent="-228600" lvl="1" marL="914400" marR="0" rtl="0" algn="l">
              <a:lnSpc>
                <a:spcPct val="94000"/>
              </a:lnSpc>
              <a:spcBef>
                <a:spcPts val="1500"/>
              </a:spcBef>
              <a:spcAft>
                <a:spcPts val="0"/>
              </a:spcAft>
              <a:buClr>
                <a:schemeClr val="dk2"/>
              </a:buClr>
              <a:buSzPts val="1400"/>
              <a:buFont typeface="Source Sans Pro"/>
              <a:buNone/>
              <a:defRPr b="0" i="1" sz="1400" u="none" cap="none" strike="noStrike">
                <a:solidFill>
                  <a:schemeClr val="dk2"/>
                </a:solidFill>
                <a:latin typeface="Source Sans Pro"/>
                <a:ea typeface="Source Sans Pro"/>
                <a:cs typeface="Source Sans Pro"/>
                <a:sym typeface="Source Sans Pro"/>
              </a:defRPr>
            </a:lvl2pPr>
            <a:lvl3pPr indent="-228600" lvl="2" marL="1371600" marR="0" rtl="0" algn="l">
              <a:lnSpc>
                <a:spcPct val="94000"/>
              </a:lnSpc>
              <a:spcBef>
                <a:spcPts val="500"/>
              </a:spcBef>
              <a:spcAft>
                <a:spcPts val="0"/>
              </a:spcAft>
              <a:buClr>
                <a:schemeClr val="dk2"/>
              </a:buClr>
              <a:buSzPts val="1200"/>
              <a:buFont typeface="Source Sans Pro"/>
              <a:buNone/>
              <a:defRPr b="0" i="0" sz="1200" u="none" cap="none" strike="noStrike">
                <a:solidFill>
                  <a:schemeClr val="dk2"/>
                </a:solidFill>
                <a:latin typeface="Source Sans Pro"/>
                <a:ea typeface="Source Sans Pro"/>
                <a:cs typeface="Source Sans Pro"/>
                <a:sym typeface="Source Sans Pro"/>
              </a:defRPr>
            </a:lvl3pPr>
            <a:lvl4pPr indent="-228600" lvl="3" marL="1828800" marR="0" rtl="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4pPr>
            <a:lvl5pPr indent="-228600" lvl="4" marL="2286000" marR="0" rtl="0" algn="l">
              <a:lnSpc>
                <a:spcPct val="94000"/>
              </a:lnSpc>
              <a:spcBef>
                <a:spcPts val="500"/>
              </a:spcBef>
              <a:spcAft>
                <a:spcPts val="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5pPr>
            <a:lvl6pPr indent="-228600" lvl="5" marL="2743200" marR="0" rtl="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6pPr>
            <a:lvl7pPr indent="-228600" lvl="6" marL="3200400" marR="0" rtl="0" algn="l">
              <a:lnSpc>
                <a:spcPct val="94000"/>
              </a:lnSpc>
              <a:spcBef>
                <a:spcPts val="500"/>
              </a:spcBef>
              <a:spcAft>
                <a:spcPts val="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7pPr>
            <a:lvl8pPr indent="-228600" lvl="7" marL="3657600" marR="0" rtl="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8pPr>
            <a:lvl9pPr indent="-228600" lvl="8" marL="4114800" marR="0" rtl="0" algn="l">
              <a:lnSpc>
                <a:spcPct val="94000"/>
              </a:lnSpc>
              <a:spcBef>
                <a:spcPts val="500"/>
              </a:spcBef>
              <a:spcAft>
                <a:spcPts val="20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9pPr>
          </a:lstStyle>
          <a:p/>
        </p:txBody>
      </p:sp>
      <p:sp>
        <p:nvSpPr>
          <p:cNvPr id="64" name="Shape 64"/>
          <p:cNvSpPr txBox="1"/>
          <p:nvPr>
            <p:ph idx="10" type="dt"/>
          </p:nvPr>
        </p:nvSpPr>
        <p:spPr>
          <a:xfrm>
            <a:off x="723900" y="6453386"/>
            <a:ext cx="1204572" cy="404614"/>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65" name="Shape 65"/>
          <p:cNvSpPr txBox="1"/>
          <p:nvPr>
            <p:ph idx="11" type="ftr"/>
          </p:nvPr>
        </p:nvSpPr>
        <p:spPr>
          <a:xfrm>
            <a:off x="2205945" y="6453386"/>
            <a:ext cx="2373675" cy="404614"/>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66" name="Shape 66"/>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chemeClr val="dk2"/>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chemeClr val="dk2"/>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chemeClr val="dk2"/>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chemeClr val="dk2"/>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chemeClr val="dk2"/>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chemeClr val="dk2"/>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chemeClr val="dk2"/>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chemeClr val="dk2"/>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US"/>
              <a:t>‹#›</a:t>
            </a:fld>
            <a:endParaRPr/>
          </a:p>
        </p:txBody>
      </p:sp>
      <p:sp>
        <p:nvSpPr>
          <p:cNvPr id="67" name="Shape 67"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图片与标题" showMasterSp="0" type="picTx">
  <p:cSld name="PICTURE_WITH_CAPTION_TEXT">
    <p:spTree>
      <p:nvGrpSpPr>
        <p:cNvPr id="68" name="Shape 68"/>
        <p:cNvGrpSpPr/>
        <p:nvPr/>
      </p:nvGrpSpPr>
      <p:grpSpPr>
        <a:xfrm>
          <a:off x="0" y="0"/>
          <a:ext cx="0" cy="0"/>
          <a:chOff x="0" y="0"/>
          <a:chExt cx="0" cy="0"/>
        </a:xfrm>
      </p:grpSpPr>
      <p:sp>
        <p:nvSpPr>
          <p:cNvPr id="69" name="Shape 69"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txBox="1"/>
          <p:nvPr>
            <p:ph type="title"/>
          </p:nvPr>
        </p:nvSpPr>
        <p:spPr>
          <a:xfrm>
            <a:off x="723900" y="685800"/>
            <a:ext cx="3855720" cy="2157884"/>
          </a:xfrm>
          <a:prstGeom prst="rect">
            <a:avLst/>
          </a:prstGeom>
          <a:noFill/>
          <a:ln>
            <a:noFill/>
          </a:ln>
        </p:spPr>
        <p:txBody>
          <a:bodyPr anchorCtr="0" anchor="t" bIns="91425" lIns="91425" spcFirstLastPara="1" rIns="91425" wrap="square" tIns="91425"/>
          <a:lstStyle>
            <a:lvl1pPr lvl="0" marR="0" rtl="0" algn="l">
              <a:lnSpc>
                <a:spcPct val="84000"/>
              </a:lnSpc>
              <a:spcBef>
                <a:spcPts val="0"/>
              </a:spcBef>
              <a:spcAft>
                <a:spcPts val="0"/>
              </a:spcAft>
              <a:buClr>
                <a:schemeClr val="dk2"/>
              </a:buClr>
              <a:buSzPts val="4800"/>
              <a:buFont typeface="Source Sans Pro"/>
              <a:buNone/>
              <a:defRPr b="0" i="0" sz="4800" u="none" cap="none" strike="noStrike">
                <a:solidFill>
                  <a:schemeClr val="dk2"/>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 name="Shape 71"/>
          <p:cNvSpPr/>
          <p:nvPr>
            <p:ph idx="2" type="pic"/>
          </p:nvPr>
        </p:nvSpPr>
        <p:spPr>
          <a:xfrm>
            <a:off x="5532120" y="0"/>
            <a:ext cx="6659880" cy="6857999"/>
          </a:xfrm>
          <a:prstGeom prst="rect">
            <a:avLst/>
          </a:prstGeom>
          <a:noFill/>
          <a:ln>
            <a:noFill/>
          </a:ln>
        </p:spPr>
        <p:txBody>
          <a:bodyPr anchorCtr="0" anchor="t" bIns="91425" lIns="91425" spcFirstLastPara="1" rIns="91425" wrap="square" tIns="91425"/>
          <a:lstStyle>
            <a:lvl1pPr lvl="0" marR="0" rtl="0" algn="l">
              <a:lnSpc>
                <a:spcPct val="94000"/>
              </a:lnSpc>
              <a:spcBef>
                <a:spcPts val="1000"/>
              </a:spcBef>
              <a:spcAft>
                <a:spcPts val="0"/>
              </a:spcAft>
              <a:buClr>
                <a:schemeClr val="dk2"/>
              </a:buClr>
              <a:buSzPts val="2000"/>
              <a:buFont typeface="Source Sans Pro"/>
              <a:buNone/>
              <a:defRPr b="0" i="0" sz="2000" u="none" cap="none" strike="noStrike">
                <a:solidFill>
                  <a:schemeClr val="dk2"/>
                </a:solidFill>
                <a:latin typeface="Source Sans Pro"/>
                <a:ea typeface="Source Sans Pro"/>
                <a:cs typeface="Source Sans Pro"/>
                <a:sym typeface="Source Sans Pro"/>
              </a:defRPr>
            </a:lvl1pPr>
            <a:lvl2pPr lvl="1" marR="0" rtl="0" algn="l">
              <a:lnSpc>
                <a:spcPct val="94000"/>
              </a:lnSpc>
              <a:spcBef>
                <a:spcPts val="500"/>
              </a:spcBef>
              <a:spcAft>
                <a:spcPts val="0"/>
              </a:spcAft>
              <a:buClr>
                <a:schemeClr val="dk2"/>
              </a:buClr>
              <a:buSzPts val="2000"/>
              <a:buFont typeface="Source Sans Pro"/>
              <a:buNone/>
              <a:defRPr b="0" i="1" sz="2000" u="none" cap="none" strike="noStrike">
                <a:solidFill>
                  <a:schemeClr val="dk2"/>
                </a:solidFill>
                <a:latin typeface="Source Sans Pro"/>
                <a:ea typeface="Source Sans Pro"/>
                <a:cs typeface="Source Sans Pro"/>
                <a:sym typeface="Source Sans Pro"/>
              </a:defRPr>
            </a:lvl2pPr>
            <a:lvl3pPr lvl="2" marR="0" rtl="0" algn="l">
              <a:lnSpc>
                <a:spcPct val="94000"/>
              </a:lnSpc>
              <a:spcBef>
                <a:spcPts val="500"/>
              </a:spcBef>
              <a:spcAft>
                <a:spcPts val="0"/>
              </a:spcAft>
              <a:buClr>
                <a:schemeClr val="dk2"/>
              </a:buClr>
              <a:buSzPts val="2000"/>
              <a:buFont typeface="Source Sans Pro"/>
              <a:buNone/>
              <a:defRPr b="0" i="0" sz="2000" u="none" cap="none" strike="noStrike">
                <a:solidFill>
                  <a:schemeClr val="dk2"/>
                </a:solidFill>
                <a:latin typeface="Source Sans Pro"/>
                <a:ea typeface="Source Sans Pro"/>
                <a:cs typeface="Source Sans Pro"/>
                <a:sym typeface="Source Sans Pro"/>
              </a:defRPr>
            </a:lvl3pPr>
            <a:lvl4pPr lvl="3" marR="0" rtl="0" algn="l">
              <a:lnSpc>
                <a:spcPct val="94000"/>
              </a:lnSpc>
              <a:spcBef>
                <a:spcPts val="500"/>
              </a:spcBef>
              <a:spcAft>
                <a:spcPts val="0"/>
              </a:spcAft>
              <a:buClr>
                <a:schemeClr val="dk2"/>
              </a:buClr>
              <a:buSzPts val="2000"/>
              <a:buFont typeface="Source Sans Pro"/>
              <a:buNone/>
              <a:defRPr b="0" i="1" sz="2000" u="none" cap="none" strike="noStrike">
                <a:solidFill>
                  <a:schemeClr val="dk2"/>
                </a:solidFill>
                <a:latin typeface="Source Sans Pro"/>
                <a:ea typeface="Source Sans Pro"/>
                <a:cs typeface="Source Sans Pro"/>
                <a:sym typeface="Source Sans Pro"/>
              </a:defRPr>
            </a:lvl4pPr>
            <a:lvl5pPr lvl="4" marR="0" rtl="0" algn="l">
              <a:lnSpc>
                <a:spcPct val="94000"/>
              </a:lnSpc>
              <a:spcBef>
                <a:spcPts val="500"/>
              </a:spcBef>
              <a:spcAft>
                <a:spcPts val="0"/>
              </a:spcAft>
              <a:buClr>
                <a:schemeClr val="dk2"/>
              </a:buClr>
              <a:buSzPts val="2000"/>
              <a:buFont typeface="Source Sans Pro"/>
              <a:buNone/>
              <a:defRPr b="0" i="0" sz="2000" u="none" cap="none" strike="noStrike">
                <a:solidFill>
                  <a:schemeClr val="dk2"/>
                </a:solidFill>
                <a:latin typeface="Source Sans Pro"/>
                <a:ea typeface="Source Sans Pro"/>
                <a:cs typeface="Source Sans Pro"/>
                <a:sym typeface="Source Sans Pro"/>
              </a:defRPr>
            </a:lvl5pPr>
            <a:lvl6pPr lvl="5" marR="0" rtl="0" algn="l">
              <a:lnSpc>
                <a:spcPct val="94000"/>
              </a:lnSpc>
              <a:spcBef>
                <a:spcPts val="500"/>
              </a:spcBef>
              <a:spcAft>
                <a:spcPts val="0"/>
              </a:spcAft>
              <a:buClr>
                <a:schemeClr val="dk2"/>
              </a:buClr>
              <a:buSzPts val="2000"/>
              <a:buFont typeface="Source Sans Pro"/>
              <a:buNone/>
              <a:defRPr b="0" i="1" sz="2000" u="none" cap="none" strike="noStrike">
                <a:solidFill>
                  <a:schemeClr val="dk2"/>
                </a:solidFill>
                <a:latin typeface="Source Sans Pro"/>
                <a:ea typeface="Source Sans Pro"/>
                <a:cs typeface="Source Sans Pro"/>
                <a:sym typeface="Source Sans Pro"/>
              </a:defRPr>
            </a:lvl6pPr>
            <a:lvl7pPr lvl="6" marR="0" rtl="0" algn="l">
              <a:lnSpc>
                <a:spcPct val="94000"/>
              </a:lnSpc>
              <a:spcBef>
                <a:spcPts val="500"/>
              </a:spcBef>
              <a:spcAft>
                <a:spcPts val="0"/>
              </a:spcAft>
              <a:buClr>
                <a:schemeClr val="dk2"/>
              </a:buClr>
              <a:buSzPts val="2000"/>
              <a:buFont typeface="Source Sans Pro"/>
              <a:buNone/>
              <a:defRPr b="0" i="0" sz="2000" u="none" cap="none" strike="noStrike">
                <a:solidFill>
                  <a:schemeClr val="dk2"/>
                </a:solidFill>
                <a:latin typeface="Source Sans Pro"/>
                <a:ea typeface="Source Sans Pro"/>
                <a:cs typeface="Source Sans Pro"/>
                <a:sym typeface="Source Sans Pro"/>
              </a:defRPr>
            </a:lvl7pPr>
            <a:lvl8pPr lvl="7" marR="0" rtl="0" algn="l">
              <a:lnSpc>
                <a:spcPct val="94000"/>
              </a:lnSpc>
              <a:spcBef>
                <a:spcPts val="500"/>
              </a:spcBef>
              <a:spcAft>
                <a:spcPts val="0"/>
              </a:spcAft>
              <a:buClr>
                <a:schemeClr val="dk2"/>
              </a:buClr>
              <a:buSzPts val="2000"/>
              <a:buFont typeface="Source Sans Pro"/>
              <a:buNone/>
              <a:defRPr b="0" i="1" sz="2000" u="none" cap="none" strike="noStrike">
                <a:solidFill>
                  <a:schemeClr val="dk2"/>
                </a:solidFill>
                <a:latin typeface="Source Sans Pro"/>
                <a:ea typeface="Source Sans Pro"/>
                <a:cs typeface="Source Sans Pro"/>
                <a:sym typeface="Source Sans Pro"/>
              </a:defRPr>
            </a:lvl8pPr>
            <a:lvl9pPr lvl="8" marR="0" rtl="0" algn="l">
              <a:lnSpc>
                <a:spcPct val="94000"/>
              </a:lnSpc>
              <a:spcBef>
                <a:spcPts val="500"/>
              </a:spcBef>
              <a:spcAft>
                <a:spcPts val="200"/>
              </a:spcAft>
              <a:buClr>
                <a:schemeClr val="dk2"/>
              </a:buClr>
              <a:buSzPts val="2000"/>
              <a:buFont typeface="Source Sans Pro"/>
              <a:buNone/>
              <a:defRPr b="0" i="0" sz="2000" u="none" cap="none" strike="noStrike">
                <a:solidFill>
                  <a:schemeClr val="dk2"/>
                </a:solidFill>
                <a:latin typeface="Source Sans Pro"/>
                <a:ea typeface="Source Sans Pro"/>
                <a:cs typeface="Source Sans Pro"/>
                <a:sym typeface="Source Sans Pro"/>
              </a:defRPr>
            </a:lvl9pPr>
          </a:lstStyle>
          <a:p/>
        </p:txBody>
      </p:sp>
      <p:sp>
        <p:nvSpPr>
          <p:cNvPr id="72" name="Shape 72"/>
          <p:cNvSpPr txBox="1"/>
          <p:nvPr>
            <p:ph idx="1" type="body"/>
          </p:nvPr>
        </p:nvSpPr>
        <p:spPr>
          <a:xfrm>
            <a:off x="723900" y="2855968"/>
            <a:ext cx="3855720" cy="3011432"/>
          </a:xfrm>
          <a:prstGeom prst="rect">
            <a:avLst/>
          </a:prstGeom>
          <a:noFill/>
          <a:ln>
            <a:noFill/>
          </a:ln>
        </p:spPr>
        <p:txBody>
          <a:bodyPr anchorCtr="0" anchor="t" bIns="91425" lIns="91425" spcFirstLastPara="1" rIns="91425" wrap="square" tIns="91425"/>
          <a:lstStyle>
            <a:lvl1pPr indent="-228600" lvl="0" marL="457200" marR="0" rtl="0" algn="l">
              <a:lnSpc>
                <a:spcPct val="113000"/>
              </a:lnSpc>
              <a:spcBef>
                <a:spcPts val="0"/>
              </a:spcBef>
              <a:spcAft>
                <a:spcPts val="0"/>
              </a:spcAft>
              <a:buClr>
                <a:schemeClr val="dk2"/>
              </a:buClr>
              <a:buSzPts val="1600"/>
              <a:buFont typeface="Source Sans Pro"/>
              <a:buNone/>
              <a:defRPr b="0" i="0" sz="1600" u="none" cap="none" strike="noStrike">
                <a:solidFill>
                  <a:schemeClr val="dk2"/>
                </a:solidFill>
                <a:latin typeface="Source Sans Pro"/>
                <a:ea typeface="Source Sans Pro"/>
                <a:cs typeface="Source Sans Pro"/>
                <a:sym typeface="Source Sans Pro"/>
              </a:defRPr>
            </a:lvl1pPr>
            <a:lvl2pPr indent="-228600" lvl="1" marL="914400" marR="0" rtl="0" algn="l">
              <a:lnSpc>
                <a:spcPct val="94000"/>
              </a:lnSpc>
              <a:spcBef>
                <a:spcPts val="1500"/>
              </a:spcBef>
              <a:spcAft>
                <a:spcPts val="0"/>
              </a:spcAft>
              <a:buClr>
                <a:schemeClr val="dk2"/>
              </a:buClr>
              <a:buSzPts val="1400"/>
              <a:buFont typeface="Source Sans Pro"/>
              <a:buNone/>
              <a:defRPr b="0" i="1" sz="1400" u="none" cap="none" strike="noStrike">
                <a:solidFill>
                  <a:schemeClr val="dk2"/>
                </a:solidFill>
                <a:latin typeface="Source Sans Pro"/>
                <a:ea typeface="Source Sans Pro"/>
                <a:cs typeface="Source Sans Pro"/>
                <a:sym typeface="Source Sans Pro"/>
              </a:defRPr>
            </a:lvl2pPr>
            <a:lvl3pPr indent="-228600" lvl="2" marL="1371600" marR="0" rtl="0" algn="l">
              <a:lnSpc>
                <a:spcPct val="94000"/>
              </a:lnSpc>
              <a:spcBef>
                <a:spcPts val="500"/>
              </a:spcBef>
              <a:spcAft>
                <a:spcPts val="0"/>
              </a:spcAft>
              <a:buClr>
                <a:schemeClr val="dk2"/>
              </a:buClr>
              <a:buSzPts val="1200"/>
              <a:buFont typeface="Source Sans Pro"/>
              <a:buNone/>
              <a:defRPr b="0" i="0" sz="1200" u="none" cap="none" strike="noStrike">
                <a:solidFill>
                  <a:schemeClr val="dk2"/>
                </a:solidFill>
                <a:latin typeface="Source Sans Pro"/>
                <a:ea typeface="Source Sans Pro"/>
                <a:cs typeface="Source Sans Pro"/>
                <a:sym typeface="Source Sans Pro"/>
              </a:defRPr>
            </a:lvl3pPr>
            <a:lvl4pPr indent="-228600" lvl="3" marL="1828800" marR="0" rtl="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4pPr>
            <a:lvl5pPr indent="-228600" lvl="4" marL="2286000" marR="0" rtl="0" algn="l">
              <a:lnSpc>
                <a:spcPct val="94000"/>
              </a:lnSpc>
              <a:spcBef>
                <a:spcPts val="500"/>
              </a:spcBef>
              <a:spcAft>
                <a:spcPts val="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5pPr>
            <a:lvl6pPr indent="-228600" lvl="5" marL="2743200" marR="0" rtl="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6pPr>
            <a:lvl7pPr indent="-228600" lvl="6" marL="3200400" marR="0" rtl="0" algn="l">
              <a:lnSpc>
                <a:spcPct val="94000"/>
              </a:lnSpc>
              <a:spcBef>
                <a:spcPts val="500"/>
              </a:spcBef>
              <a:spcAft>
                <a:spcPts val="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7pPr>
            <a:lvl8pPr indent="-228600" lvl="7" marL="3657600" marR="0" rtl="0" algn="l">
              <a:lnSpc>
                <a:spcPct val="94000"/>
              </a:lnSpc>
              <a:spcBef>
                <a:spcPts val="500"/>
              </a:spcBef>
              <a:spcAft>
                <a:spcPts val="0"/>
              </a:spcAft>
              <a:buClr>
                <a:schemeClr val="dk2"/>
              </a:buClr>
              <a:buSzPts val="1000"/>
              <a:buFont typeface="Source Sans Pro"/>
              <a:buNone/>
              <a:defRPr b="0" i="1" sz="1000" u="none" cap="none" strike="noStrike">
                <a:solidFill>
                  <a:schemeClr val="dk2"/>
                </a:solidFill>
                <a:latin typeface="Source Sans Pro"/>
                <a:ea typeface="Source Sans Pro"/>
                <a:cs typeface="Source Sans Pro"/>
                <a:sym typeface="Source Sans Pro"/>
              </a:defRPr>
            </a:lvl8pPr>
            <a:lvl9pPr indent="-228600" lvl="8" marL="4114800" marR="0" rtl="0" algn="l">
              <a:lnSpc>
                <a:spcPct val="94000"/>
              </a:lnSpc>
              <a:spcBef>
                <a:spcPts val="500"/>
              </a:spcBef>
              <a:spcAft>
                <a:spcPts val="200"/>
              </a:spcAft>
              <a:buClr>
                <a:schemeClr val="dk2"/>
              </a:buClr>
              <a:buSzPts val="1000"/>
              <a:buFont typeface="Source Sans Pro"/>
              <a:buNone/>
              <a:defRPr b="0" i="0" sz="1000" u="none" cap="none" strike="noStrike">
                <a:solidFill>
                  <a:schemeClr val="dk2"/>
                </a:solidFill>
                <a:latin typeface="Source Sans Pro"/>
                <a:ea typeface="Source Sans Pro"/>
                <a:cs typeface="Source Sans Pro"/>
                <a:sym typeface="Source Sans Pro"/>
              </a:defRPr>
            </a:lvl9pPr>
          </a:lstStyle>
          <a:p/>
        </p:txBody>
      </p:sp>
      <p:sp>
        <p:nvSpPr>
          <p:cNvPr id="73" name="Shape 73"/>
          <p:cNvSpPr txBox="1"/>
          <p:nvPr>
            <p:ph idx="10" type="dt"/>
          </p:nvPr>
        </p:nvSpPr>
        <p:spPr>
          <a:xfrm>
            <a:off x="723900" y="6453386"/>
            <a:ext cx="1204572" cy="404614"/>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74" name="Shape 74"/>
          <p:cNvSpPr txBox="1"/>
          <p:nvPr>
            <p:ph idx="11" type="ftr"/>
          </p:nvPr>
        </p:nvSpPr>
        <p:spPr>
          <a:xfrm>
            <a:off x="2205945" y="6453386"/>
            <a:ext cx="2373675" cy="404614"/>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75" name="Shape 75"/>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chemeClr val="dk2"/>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chemeClr val="dk2"/>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chemeClr val="dk2"/>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chemeClr val="dk2"/>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chemeClr val="dk2"/>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chemeClr val="dk2"/>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chemeClr val="dk2"/>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chemeClr val="dk2"/>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US"/>
              <a:t>‹#›</a:t>
            </a:fld>
            <a:endParaRPr/>
          </a:p>
        </p:txBody>
      </p:sp>
      <p:sp>
        <p:nvSpPr>
          <p:cNvPr id="76" name="Shape 76"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5" name="Shape 5"/>
        <p:cNvGrpSpPr/>
        <p:nvPr/>
      </p:nvGrpSpPr>
      <p:grpSpPr>
        <a:xfrm>
          <a:off x="0" y="0"/>
          <a:ext cx="0" cy="0"/>
          <a:chOff x="0" y="0"/>
          <a:chExt cx="0" cy="0"/>
        </a:xfrm>
      </p:grpSpPr>
      <p:sp>
        <p:nvSpPr>
          <p:cNvPr id="6" name="Shape 6"/>
          <p:cNvSpPr txBox="1"/>
          <p:nvPr>
            <p:ph type="title"/>
          </p:nvPr>
        </p:nvSpPr>
        <p:spPr>
          <a:xfrm>
            <a:off x="1371600" y="685800"/>
            <a:ext cx="9601200" cy="1485900"/>
          </a:xfrm>
          <a:prstGeom prst="rect">
            <a:avLst/>
          </a:prstGeom>
          <a:noFill/>
          <a:ln>
            <a:noFill/>
          </a:ln>
        </p:spPr>
        <p:txBody>
          <a:bodyPr anchorCtr="0" anchor="t" bIns="91425" lIns="91425" spcFirstLastPara="1" rIns="91425" wrap="square" tIns="91425"/>
          <a:lstStyle>
            <a:lvl1pPr lvl="0" marR="0" rtl="0" algn="l">
              <a:lnSpc>
                <a:spcPct val="89000"/>
              </a:lnSpc>
              <a:spcBef>
                <a:spcPts val="0"/>
              </a:spcBef>
              <a:spcAft>
                <a:spcPts val="0"/>
              </a:spcAft>
              <a:buClr>
                <a:schemeClr val="dk2"/>
              </a:buClr>
              <a:buSzPts val="4400"/>
              <a:buFont typeface="Source Sans Pro"/>
              <a:buNone/>
              <a:defRPr b="0" i="0" sz="4400" u="none" cap="none" strike="noStrike">
                <a:solidFill>
                  <a:schemeClr val="dk2"/>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Shape 7"/>
          <p:cNvSpPr txBox="1"/>
          <p:nvPr>
            <p:ph idx="1" type="body"/>
          </p:nvPr>
        </p:nvSpPr>
        <p:spPr>
          <a:xfrm>
            <a:off x="1371600" y="2286000"/>
            <a:ext cx="9601200" cy="3581400"/>
          </a:xfrm>
          <a:prstGeom prst="rect">
            <a:avLst/>
          </a:prstGeom>
          <a:noFill/>
          <a:ln>
            <a:noFill/>
          </a:ln>
        </p:spPr>
        <p:txBody>
          <a:bodyPr anchorCtr="0" anchor="t" bIns="91425" lIns="91425" spcFirstLastPara="1" rIns="91425" wrap="square" tIns="91425"/>
          <a:lstStyle>
            <a:lvl1pPr indent="-355600" lvl="0" marL="457200" marR="0" rtl="0" algn="l">
              <a:lnSpc>
                <a:spcPct val="94000"/>
              </a:lnSpc>
              <a:spcBef>
                <a:spcPts val="1000"/>
              </a:spcBef>
              <a:spcAft>
                <a:spcPts val="0"/>
              </a:spcAft>
              <a:buClr>
                <a:schemeClr val="dk2"/>
              </a:buClr>
              <a:buSzPts val="2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355600" lvl="1" marL="914400" marR="0" rtl="0" algn="l">
              <a:lnSpc>
                <a:spcPct val="94000"/>
              </a:lnSpc>
              <a:spcBef>
                <a:spcPts val="500"/>
              </a:spcBef>
              <a:spcAft>
                <a:spcPts val="0"/>
              </a:spcAft>
              <a:buClr>
                <a:schemeClr val="dk2"/>
              </a:buClr>
              <a:buSzPts val="2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342900" lvl="2" marL="1371600" marR="0" rtl="0" algn="l">
              <a:lnSpc>
                <a:spcPct val="94000"/>
              </a:lnSpc>
              <a:spcBef>
                <a:spcPts val="50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342900" lvl="3" marL="1828800" marR="0" rtl="0" algn="l">
              <a:lnSpc>
                <a:spcPct val="94000"/>
              </a:lnSpc>
              <a:spcBef>
                <a:spcPts val="500"/>
              </a:spcBef>
              <a:spcAft>
                <a:spcPts val="0"/>
              </a:spcAft>
              <a:buClr>
                <a:schemeClr val="dk2"/>
              </a:buClr>
              <a:buSzPts val="18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330200" lvl="4" marL="2286000" marR="0" rtl="0" algn="l">
              <a:lnSpc>
                <a:spcPct val="94000"/>
              </a:lnSpc>
              <a:spcBef>
                <a:spcPts val="5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330200" lvl="5" marL="2743200" marR="0" rtl="0" algn="l">
              <a:lnSpc>
                <a:spcPct val="94000"/>
              </a:lnSpc>
              <a:spcBef>
                <a:spcPts val="500"/>
              </a:spcBef>
              <a:spcAft>
                <a:spcPts val="0"/>
              </a:spcAft>
              <a:buClr>
                <a:schemeClr val="dk2"/>
              </a:buClr>
              <a:buSzPts val="16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17500" lvl="6" marL="3200400" marR="0" rtl="0" algn="l">
              <a:lnSpc>
                <a:spcPct val="94000"/>
              </a:lnSpc>
              <a:spcBef>
                <a:spcPts val="500"/>
              </a:spcBef>
              <a:spcAft>
                <a:spcPts val="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17500" lvl="7" marL="3657600" marR="0" rtl="0" algn="l">
              <a:lnSpc>
                <a:spcPct val="94000"/>
              </a:lnSpc>
              <a:spcBef>
                <a:spcPts val="500"/>
              </a:spcBef>
              <a:spcAft>
                <a:spcPts val="0"/>
              </a:spcAft>
              <a:buClr>
                <a:schemeClr val="dk2"/>
              </a:buClr>
              <a:buSzPts val="14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17500" lvl="8" marL="4114800" marR="0" rtl="0" algn="l">
              <a:lnSpc>
                <a:spcPct val="94000"/>
              </a:lnSpc>
              <a:spcBef>
                <a:spcPts val="500"/>
              </a:spcBef>
              <a:spcAft>
                <a:spcPts val="200"/>
              </a:spcAft>
              <a:buClr>
                <a:schemeClr val="dk2"/>
              </a:buClr>
              <a:buSzPts val="14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8" name="Shape 8"/>
          <p:cNvSpPr txBox="1"/>
          <p:nvPr>
            <p:ph idx="10" type="dt"/>
          </p:nvPr>
        </p:nvSpPr>
        <p:spPr>
          <a:xfrm>
            <a:off x="1390650" y="6453386"/>
            <a:ext cx="1204572" cy="404614"/>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9" name="Shape 9"/>
          <p:cNvSpPr txBox="1"/>
          <p:nvPr>
            <p:ph idx="11" type="ftr"/>
          </p:nvPr>
        </p:nvSpPr>
        <p:spPr>
          <a:xfrm>
            <a:off x="2893564" y="6453386"/>
            <a:ext cx="6280830" cy="404614"/>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2pPr>
            <a:lvl3pPr lvl="2"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3pPr>
            <a:lvl4pPr lvl="3"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4pPr>
            <a:lvl5pPr lvl="4"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5pPr>
            <a:lvl6pPr lvl="5"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6pPr>
            <a:lvl7pPr lvl="6"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7pPr>
            <a:lvl8pPr lvl="7"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8pPr>
            <a:lvl9pPr lvl="8" marR="0" rtl="0" algn="l">
              <a:spcBef>
                <a:spcPts val="0"/>
              </a:spcBef>
              <a:spcAft>
                <a:spcPts val="0"/>
              </a:spcAft>
              <a:buSzPts val="1400"/>
              <a:buNone/>
              <a:defRPr b="0" i="0" sz="1800" u="none" cap="none" strike="noStrike">
                <a:solidFill>
                  <a:schemeClr val="dk1"/>
                </a:solidFill>
                <a:latin typeface="Source Sans Pro"/>
                <a:ea typeface="Source Sans Pro"/>
                <a:cs typeface="Source Sans Pro"/>
                <a:sym typeface="Source Sans Pro"/>
              </a:defRPr>
            </a:lvl9pPr>
          </a:lstStyle>
          <a:p/>
        </p:txBody>
      </p:sp>
      <p:sp>
        <p:nvSpPr>
          <p:cNvPr id="10" name="Shape 10"/>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chemeClr val="dk2"/>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chemeClr val="dk2"/>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chemeClr val="dk2"/>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chemeClr val="dk2"/>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chemeClr val="dk2"/>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chemeClr val="dk2"/>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chemeClr val="dk2"/>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chemeClr val="dk2"/>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US"/>
              <a:t>‹#›</a:t>
            </a:fld>
            <a:endParaRPr/>
          </a:p>
        </p:txBody>
      </p:sp>
      <p:sp>
        <p:nvSpPr>
          <p:cNvPr id="11" name="Shape 11" title="Side bar"/>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8.jpg"/><Relationship Id="rId5" Type="http://schemas.openxmlformats.org/officeDocument/2006/relationships/image" Target="../media/image3.jpg"/><Relationship Id="rId6" Type="http://schemas.openxmlformats.org/officeDocument/2006/relationships/image" Target="../media/image2.jpg"/><Relationship Id="rId7"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6.jpg"/><Relationship Id="rId5"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ctrTitle"/>
          </p:nvPr>
        </p:nvSpPr>
        <p:spPr>
          <a:xfrm>
            <a:off x="1915128" y="1788454"/>
            <a:ext cx="8361229" cy="2098226"/>
          </a:xfrm>
          <a:prstGeom prst="rect">
            <a:avLst/>
          </a:prstGeom>
          <a:noFill/>
          <a:ln>
            <a:noFill/>
          </a:ln>
        </p:spPr>
        <p:txBody>
          <a:bodyPr anchorCtr="0" anchor="b" bIns="45700" lIns="91425" spcFirstLastPara="1" rIns="91425" wrap="square" tIns="45700">
            <a:noAutofit/>
          </a:bodyPr>
          <a:lstStyle/>
          <a:p>
            <a:pPr indent="0" lvl="0" marL="0" marR="0" rtl="0" algn="ctr">
              <a:lnSpc>
                <a:spcPct val="89000"/>
              </a:lnSpc>
              <a:spcBef>
                <a:spcPts val="0"/>
              </a:spcBef>
              <a:spcAft>
                <a:spcPts val="0"/>
              </a:spcAft>
              <a:buClr>
                <a:schemeClr val="dk2"/>
              </a:buClr>
              <a:buSzPts val="7200"/>
              <a:buFont typeface="Overlock"/>
              <a:buNone/>
            </a:pPr>
            <a:r>
              <a:rPr lang="en-US" sz="6000">
                <a:latin typeface="Overlock"/>
                <a:ea typeface="Overlock"/>
                <a:cs typeface="Overlock"/>
                <a:sym typeface="Overlock"/>
              </a:rPr>
              <a:t>JPG GRAYSCALE IMAGE </a:t>
            </a:r>
            <a:r>
              <a:rPr b="0" i="0" lang="en-US" sz="6000" u="none" cap="none" strike="noStrike">
                <a:solidFill>
                  <a:schemeClr val="dk2"/>
                </a:solidFill>
                <a:latin typeface="Overlock"/>
                <a:ea typeface="Overlock"/>
                <a:cs typeface="Overlock"/>
                <a:sym typeface="Overlock"/>
              </a:rPr>
              <a:t>EDGE DETECTION</a:t>
            </a:r>
            <a:endParaRPr b="0" i="0" sz="6000" u="none" cap="none" strike="noStrike">
              <a:solidFill>
                <a:schemeClr val="dk2"/>
              </a:solidFill>
              <a:latin typeface="Overlock"/>
              <a:ea typeface="Overlock"/>
              <a:cs typeface="Overlock"/>
              <a:sym typeface="Overlock"/>
            </a:endParaRPr>
          </a:p>
        </p:txBody>
      </p:sp>
      <p:sp>
        <p:nvSpPr>
          <p:cNvPr id="94" name="Shape 94"/>
          <p:cNvSpPr txBox="1"/>
          <p:nvPr>
            <p:ph idx="1" type="subTitle"/>
          </p:nvPr>
        </p:nvSpPr>
        <p:spPr>
          <a:xfrm>
            <a:off x="2679906" y="3956279"/>
            <a:ext cx="6831673" cy="1086237"/>
          </a:xfrm>
          <a:prstGeom prst="rect">
            <a:avLst/>
          </a:prstGeom>
          <a:noFill/>
          <a:ln>
            <a:noFill/>
          </a:ln>
        </p:spPr>
        <p:txBody>
          <a:bodyPr anchorCtr="0" anchor="t" bIns="45700" lIns="91425" spcFirstLastPara="1" rIns="91425" wrap="square" tIns="45700">
            <a:noAutofit/>
          </a:bodyPr>
          <a:lstStyle/>
          <a:p>
            <a:pPr indent="0" lvl="0" marL="3657600" marR="0" rtl="0" algn="l">
              <a:lnSpc>
                <a:spcPct val="92000"/>
              </a:lnSpc>
              <a:spcBef>
                <a:spcPts val="0"/>
              </a:spcBef>
              <a:spcAft>
                <a:spcPts val="0"/>
              </a:spcAft>
              <a:buClr>
                <a:schemeClr val="dk2"/>
              </a:buClr>
              <a:buSzPts val="1610"/>
              <a:buFont typeface="Source Sans Pro"/>
              <a:buNone/>
            </a:pPr>
            <a:r>
              <a:rPr b="0" i="0" lang="en-US" sz="1610" u="none" cap="none" strike="noStrike">
                <a:solidFill>
                  <a:schemeClr val="dk2"/>
                </a:solidFill>
                <a:latin typeface="Source Sans Pro"/>
                <a:ea typeface="Source Sans Pro"/>
                <a:cs typeface="Source Sans Pro"/>
                <a:sym typeface="Source Sans Pro"/>
              </a:rPr>
              <a:t>Team Member:	Haobo Chen</a:t>
            </a:r>
            <a:endParaRPr/>
          </a:p>
          <a:p>
            <a:pPr indent="457200" lvl="0" marL="4572000" marR="0" rtl="0" algn="l">
              <a:lnSpc>
                <a:spcPct val="92000"/>
              </a:lnSpc>
              <a:spcBef>
                <a:spcPts val="0"/>
              </a:spcBef>
              <a:spcAft>
                <a:spcPts val="0"/>
              </a:spcAft>
              <a:buClr>
                <a:schemeClr val="dk2"/>
              </a:buClr>
              <a:buSzPts val="1610"/>
              <a:buFont typeface="Source Sans Pro"/>
              <a:buNone/>
            </a:pPr>
            <a:r>
              <a:rPr b="0" i="0" lang="en-US" sz="1610" u="none" cap="none" strike="noStrike">
                <a:solidFill>
                  <a:schemeClr val="dk2"/>
                </a:solidFill>
                <a:latin typeface="Source Sans Pro"/>
                <a:ea typeface="Source Sans Pro"/>
                <a:cs typeface="Source Sans Pro"/>
                <a:sym typeface="Source Sans Pro"/>
              </a:rPr>
              <a:t>Ni Kang</a:t>
            </a:r>
            <a:endParaRPr/>
          </a:p>
          <a:p>
            <a:pPr indent="457200" lvl="0" marL="4114800" marR="0" rtl="0" algn="ctr">
              <a:lnSpc>
                <a:spcPct val="92000"/>
              </a:lnSpc>
              <a:spcBef>
                <a:spcPts val="0"/>
              </a:spcBef>
              <a:spcAft>
                <a:spcPts val="0"/>
              </a:spcAft>
              <a:buClr>
                <a:schemeClr val="dk2"/>
              </a:buClr>
              <a:buSzPts val="1610"/>
              <a:buFont typeface="Source Sans Pro"/>
              <a:buNone/>
            </a:pPr>
            <a:r>
              <a:rPr lang="en-US" sz="1610"/>
              <a:t>     </a:t>
            </a:r>
            <a:r>
              <a:rPr b="0" i="0" lang="en-US" sz="1610" u="none" cap="none" strike="noStrike">
                <a:solidFill>
                  <a:schemeClr val="dk2"/>
                </a:solidFill>
                <a:latin typeface="Source Sans Pro"/>
                <a:ea typeface="Source Sans Pro"/>
                <a:cs typeface="Source Sans Pro"/>
                <a:sym typeface="Source Sans Pro"/>
              </a:rPr>
              <a:t>Haoming Zhang</a:t>
            </a:r>
            <a:endParaRPr b="0" i="0" sz="1610" u="none" cap="none" strike="noStrike">
              <a:solidFill>
                <a:schemeClr val="dk2"/>
              </a:solidFill>
              <a:latin typeface="Source Sans Pro"/>
              <a:ea typeface="Source Sans Pro"/>
              <a:cs typeface="Source Sans Pro"/>
              <a:sym typeface="Source Sans Pro"/>
            </a:endParaRPr>
          </a:p>
          <a:p>
            <a:pPr indent="0" lvl="0" marL="0" marR="0" rtl="0" algn="ctr">
              <a:lnSpc>
                <a:spcPct val="92000"/>
              </a:lnSpc>
              <a:spcBef>
                <a:spcPts val="0"/>
              </a:spcBef>
              <a:spcAft>
                <a:spcPts val="0"/>
              </a:spcAft>
              <a:buClr>
                <a:schemeClr val="dk2"/>
              </a:buClr>
              <a:buSzPts val="1610"/>
              <a:buFont typeface="Source Sans Pro"/>
              <a:buNone/>
            </a:pPr>
            <a:r>
              <a:rPr lang="en-US" sz="1610"/>
              <a:t>                       			                       	 TA: 		        Reena Elangovan</a:t>
            </a:r>
            <a:endParaRPr sz="1000">
              <a:solidFill>
                <a:srgbClr val="000000"/>
              </a:solidFill>
              <a:highlight>
                <a:srgbClr val="FFFFFF"/>
              </a:highlight>
              <a:latin typeface="Arial"/>
              <a:ea typeface="Arial"/>
              <a:cs typeface="Arial"/>
              <a:sym typeface="Arial"/>
            </a:endParaRPr>
          </a:p>
          <a:p>
            <a:pPr indent="0" lvl="0" marL="0" marR="0" rtl="0" algn="r">
              <a:lnSpc>
                <a:spcPct val="92000"/>
              </a:lnSpc>
              <a:spcBef>
                <a:spcPts val="0"/>
              </a:spcBef>
              <a:spcAft>
                <a:spcPts val="0"/>
              </a:spcAft>
              <a:buClr>
                <a:schemeClr val="dk2"/>
              </a:buClr>
              <a:buSzPts val="1610"/>
              <a:buFont typeface="Source Sans Pro"/>
              <a:buNone/>
            </a:pPr>
            <a:r>
              <a:t/>
            </a:r>
            <a:endParaRPr sz="1610"/>
          </a:p>
        </p:txBody>
      </p:sp>
      <p:sp>
        <p:nvSpPr>
          <p:cNvPr id="95" name="Shape 95"/>
          <p:cNvSpPr txBox="1"/>
          <p:nvPr/>
        </p:nvSpPr>
        <p:spPr>
          <a:xfrm>
            <a:off x="11234775" y="6165800"/>
            <a:ext cx="202200" cy="245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1371600" y="685800"/>
            <a:ext cx="9601200" cy="1485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Sobel filter waveform</a:t>
            </a:r>
            <a:endParaRPr/>
          </a:p>
        </p:txBody>
      </p:sp>
      <p:sp>
        <p:nvSpPr>
          <p:cNvPr id="210" name="Shape 210"/>
          <p:cNvSpPr txBox="1"/>
          <p:nvPr>
            <p:ph idx="1" type="body"/>
          </p:nvPr>
        </p:nvSpPr>
        <p:spPr>
          <a:xfrm>
            <a:off x="1371600" y="2286000"/>
            <a:ext cx="9601200" cy="3581400"/>
          </a:xfrm>
          <a:prstGeom prst="rect">
            <a:avLst/>
          </a:prstGeom>
        </p:spPr>
        <p:txBody>
          <a:bodyPr anchorCtr="0" anchor="t" bIns="91425" lIns="91425" spcFirstLastPara="1" rIns="91425" wrap="square" tIns="91425">
            <a:noAutofit/>
          </a:bodyPr>
          <a:lstStyle/>
          <a:p>
            <a:pPr indent="0" lvl="0" marL="0">
              <a:spcBef>
                <a:spcPts val="1000"/>
              </a:spcBef>
              <a:spcAft>
                <a:spcPts val="200"/>
              </a:spcAft>
              <a:buNone/>
            </a:pPr>
            <a:r>
              <a:t/>
            </a:r>
            <a:endParaRPr/>
          </a:p>
        </p:txBody>
      </p:sp>
      <p:pic>
        <p:nvPicPr>
          <p:cNvPr id="211" name="Shape 211"/>
          <p:cNvPicPr preferRelativeResize="0"/>
          <p:nvPr/>
        </p:nvPicPr>
        <p:blipFill>
          <a:blip r:embed="rId3">
            <a:alphaModFix/>
          </a:blip>
          <a:stretch>
            <a:fillRect/>
          </a:stretch>
        </p:blipFill>
        <p:spPr>
          <a:xfrm>
            <a:off x="1371602" y="1738277"/>
            <a:ext cx="10272899" cy="4233900"/>
          </a:xfrm>
          <a:prstGeom prst="rect">
            <a:avLst/>
          </a:prstGeom>
          <a:noFill/>
          <a:ln>
            <a:noFill/>
          </a:ln>
        </p:spPr>
      </p:pic>
      <p:grpSp>
        <p:nvGrpSpPr>
          <p:cNvPr id="212" name="Shape 212"/>
          <p:cNvGrpSpPr/>
          <p:nvPr/>
        </p:nvGrpSpPr>
        <p:grpSpPr>
          <a:xfrm>
            <a:off x="4642600" y="606150"/>
            <a:ext cx="1481975" cy="2720875"/>
            <a:chOff x="4642600" y="606150"/>
            <a:chExt cx="1481975" cy="2720875"/>
          </a:xfrm>
        </p:grpSpPr>
        <p:sp>
          <p:nvSpPr>
            <p:cNvPr id="213" name="Shape 213"/>
            <p:cNvSpPr/>
            <p:nvPr/>
          </p:nvSpPr>
          <p:spPr>
            <a:xfrm>
              <a:off x="4685175" y="2390125"/>
              <a:ext cx="1439400" cy="936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4" name="Shape 214"/>
            <p:cNvSpPr/>
            <p:nvPr/>
          </p:nvSpPr>
          <p:spPr>
            <a:xfrm>
              <a:off x="4642600" y="606150"/>
              <a:ext cx="1439400" cy="1565700"/>
            </a:xfrm>
            <a:prstGeom prst="wedgeRoundRectCallout">
              <a:avLst>
                <a:gd fmla="val -20833" name="adj1"/>
                <a:gd fmla="val 62500" name="adj2"/>
                <a:gd fmla="val 0" name="adj3"/>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US"/>
                <a:t>0 5 0 0 0 0</a:t>
              </a:r>
              <a:endParaRPr/>
            </a:p>
            <a:p>
              <a:pPr indent="0" lvl="0" marL="0">
                <a:spcBef>
                  <a:spcPts val="0"/>
                </a:spcBef>
                <a:spcAft>
                  <a:spcPts val="0"/>
                </a:spcAft>
                <a:buNone/>
              </a:pPr>
              <a:r>
                <a:rPr lang="en-US"/>
                <a:t>1 2 11 3 0 0</a:t>
              </a:r>
              <a:endParaRPr/>
            </a:p>
            <a:p>
              <a:pPr indent="0" lvl="0" marL="0">
                <a:spcBef>
                  <a:spcPts val="0"/>
                </a:spcBef>
                <a:spcAft>
                  <a:spcPts val="0"/>
                </a:spcAft>
                <a:buNone/>
              </a:pPr>
              <a:r>
                <a:rPr lang="en-US"/>
                <a:t>0 8 0 0 0 0</a:t>
              </a:r>
              <a:endParaRPr/>
            </a:p>
            <a:p>
              <a:pPr indent="0" lvl="0" marL="0">
                <a:spcBef>
                  <a:spcPts val="0"/>
                </a:spcBef>
                <a:spcAft>
                  <a:spcPts val="0"/>
                </a:spcAft>
                <a:buNone/>
              </a:pPr>
              <a:r>
                <a:rPr lang="en-US"/>
                <a:t>0 0 0 0 0 0</a:t>
              </a:r>
              <a:endParaRPr/>
            </a:p>
            <a:p>
              <a:pPr indent="0" lvl="0" marL="0">
                <a:spcBef>
                  <a:spcPts val="0"/>
                </a:spcBef>
                <a:spcAft>
                  <a:spcPts val="0"/>
                </a:spcAft>
                <a:buNone/>
              </a:pPr>
              <a:r>
                <a:rPr lang="en-US"/>
                <a:t>0 0 0 0 0 0</a:t>
              </a:r>
              <a:endParaRPr/>
            </a:p>
            <a:p>
              <a:pPr indent="0" lvl="0" marL="0">
                <a:spcBef>
                  <a:spcPts val="0"/>
                </a:spcBef>
                <a:spcAft>
                  <a:spcPts val="0"/>
                </a:spcAft>
                <a:buNone/>
              </a:pPr>
              <a:r>
                <a:rPr lang="en-US"/>
                <a:t>0 0 0 0 1 0</a:t>
              </a:r>
              <a:endParaRPr/>
            </a:p>
          </p:txBody>
        </p:sp>
      </p:grpSp>
      <p:pic>
        <p:nvPicPr>
          <p:cNvPr id="215" name="Shape 215"/>
          <p:cNvPicPr preferRelativeResize="0"/>
          <p:nvPr/>
        </p:nvPicPr>
        <p:blipFill>
          <a:blip r:embed="rId4">
            <a:alphaModFix/>
          </a:blip>
          <a:stretch>
            <a:fillRect/>
          </a:stretch>
        </p:blipFill>
        <p:spPr>
          <a:xfrm>
            <a:off x="9891375" y="3506400"/>
            <a:ext cx="1753125" cy="2465775"/>
          </a:xfrm>
          <a:prstGeom prst="rect">
            <a:avLst/>
          </a:prstGeom>
          <a:noFill/>
          <a:ln cap="flat" cmpd="sng" w="38100">
            <a:solidFill>
              <a:srgbClr val="FF0000"/>
            </a:solidFill>
            <a:prstDash val="solid"/>
            <a:round/>
            <a:headEnd len="sm" w="sm" type="none"/>
            <a:tailEnd len="sm" w="sm" type="none"/>
          </a:ln>
        </p:spPr>
      </p:pic>
      <p:grpSp>
        <p:nvGrpSpPr>
          <p:cNvPr id="216" name="Shape 216"/>
          <p:cNvGrpSpPr/>
          <p:nvPr/>
        </p:nvGrpSpPr>
        <p:grpSpPr>
          <a:xfrm>
            <a:off x="5114500" y="2297125"/>
            <a:ext cx="2159225" cy="1679700"/>
            <a:chOff x="5114500" y="2297125"/>
            <a:chExt cx="2159225" cy="1679700"/>
          </a:xfrm>
        </p:grpSpPr>
        <p:sp>
          <p:nvSpPr>
            <p:cNvPr id="217" name="Shape 217"/>
            <p:cNvSpPr/>
            <p:nvPr/>
          </p:nvSpPr>
          <p:spPr>
            <a:xfrm>
              <a:off x="5114500" y="3327025"/>
              <a:ext cx="1250100" cy="649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p:cNvSpPr/>
            <p:nvPr/>
          </p:nvSpPr>
          <p:spPr>
            <a:xfrm>
              <a:off x="5951325" y="2297125"/>
              <a:ext cx="1322400" cy="936900"/>
            </a:xfrm>
            <a:prstGeom prst="wedgeRoundRectCallout">
              <a:avLst>
                <a:gd fmla="val -20833" name="adj1"/>
                <a:gd fmla="val 62500" name="adj2"/>
                <a:gd fmla="val 0" name="adj3"/>
              </a:avLst>
            </a:prstGeom>
            <a:solidFill>
              <a:srgbClr val="6D9EEB"/>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US"/>
                <a:t>-10 -1 11 3</a:t>
              </a:r>
              <a:endParaRPr/>
            </a:p>
            <a:p>
              <a:pPr indent="0" lvl="0" marL="0">
                <a:spcBef>
                  <a:spcPts val="0"/>
                </a:spcBef>
                <a:spcAft>
                  <a:spcPts val="0"/>
                </a:spcAft>
                <a:buNone/>
              </a:pPr>
              <a:r>
                <a:rPr lang="en-US"/>
                <a:t>0 8 0 0</a:t>
              </a:r>
              <a:endParaRPr/>
            </a:p>
            <a:p>
              <a:pPr indent="0" lvl="0" marL="0">
                <a:spcBef>
                  <a:spcPts val="0"/>
                </a:spcBef>
                <a:spcAft>
                  <a:spcPts val="0"/>
                </a:spcAft>
                <a:buNone/>
              </a:pPr>
              <a:r>
                <a:rPr lang="en-US"/>
                <a:t>0 0 0 0</a:t>
              </a:r>
              <a:endParaRPr/>
            </a:p>
            <a:p>
              <a:pPr indent="0" lvl="0" marL="0">
                <a:spcBef>
                  <a:spcPts val="0"/>
                </a:spcBef>
                <a:spcAft>
                  <a:spcPts val="0"/>
                </a:spcAft>
                <a:buNone/>
              </a:pPr>
              <a:r>
                <a:rPr lang="en-US"/>
                <a:t>0 0 0 0</a:t>
              </a:r>
              <a:endParaRPr/>
            </a:p>
          </p:txBody>
        </p:sp>
      </p:grpSp>
      <p:grpSp>
        <p:nvGrpSpPr>
          <p:cNvPr id="219" name="Shape 219"/>
          <p:cNvGrpSpPr/>
          <p:nvPr/>
        </p:nvGrpSpPr>
        <p:grpSpPr>
          <a:xfrm>
            <a:off x="5078350" y="4069825"/>
            <a:ext cx="1322400" cy="1586700"/>
            <a:chOff x="5078350" y="4069825"/>
            <a:chExt cx="1322400" cy="1586700"/>
          </a:xfrm>
        </p:grpSpPr>
        <p:sp>
          <p:nvSpPr>
            <p:cNvPr id="220" name="Shape 220"/>
            <p:cNvSpPr/>
            <p:nvPr/>
          </p:nvSpPr>
          <p:spPr>
            <a:xfrm>
              <a:off x="5114500" y="4069825"/>
              <a:ext cx="1250100" cy="649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1" name="Shape 221"/>
            <p:cNvSpPr/>
            <p:nvPr/>
          </p:nvSpPr>
          <p:spPr>
            <a:xfrm>
              <a:off x="5078350" y="4719625"/>
              <a:ext cx="1322400" cy="936900"/>
            </a:xfrm>
            <a:prstGeom prst="wedgeRoundRectCallout">
              <a:avLst>
                <a:gd fmla="val -20833" name="adj1"/>
                <a:gd fmla="val 62500" name="adj2"/>
                <a:gd fmla="val 0" name="adj3"/>
              </a:avLst>
            </a:prstGeom>
            <a:solidFill>
              <a:srgbClr val="6D9EEB"/>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US"/>
                <a:t>-3 0 0 0</a:t>
              </a:r>
              <a:endParaRPr/>
            </a:p>
            <a:p>
              <a:pPr indent="0" lvl="0" marL="0" rtl="0">
                <a:spcBef>
                  <a:spcPts val="0"/>
                </a:spcBef>
                <a:spcAft>
                  <a:spcPts val="0"/>
                </a:spcAft>
                <a:buNone/>
              </a:pPr>
              <a:r>
                <a:rPr lang="en-US"/>
                <a:t>2 11 3 0</a:t>
              </a:r>
              <a:endParaRPr/>
            </a:p>
            <a:p>
              <a:pPr indent="0" lvl="0" marL="0" rtl="0">
                <a:spcBef>
                  <a:spcPts val="0"/>
                </a:spcBef>
                <a:spcAft>
                  <a:spcPts val="0"/>
                </a:spcAft>
                <a:buNone/>
              </a:pPr>
              <a:r>
                <a:rPr lang="en-US"/>
                <a:t>8 0 0 0</a:t>
              </a:r>
              <a:endParaRPr/>
            </a:p>
            <a:p>
              <a:pPr indent="0" lvl="0" marL="0" rtl="0">
                <a:spcBef>
                  <a:spcPts val="0"/>
                </a:spcBef>
                <a:spcAft>
                  <a:spcPts val="0"/>
                </a:spcAft>
                <a:buNone/>
              </a:pPr>
              <a:r>
                <a:rPr lang="en-US"/>
                <a:t>0 0 0 0</a:t>
              </a:r>
              <a:endParaRPr/>
            </a:p>
          </p:txBody>
        </p:sp>
      </p:grpSp>
      <p:sp>
        <p:nvSpPr>
          <p:cNvPr id="222" name="Shape 222"/>
          <p:cNvSpPr txBox="1"/>
          <p:nvPr/>
        </p:nvSpPr>
        <p:spPr>
          <a:xfrm>
            <a:off x="11256075" y="6261650"/>
            <a:ext cx="468600" cy="319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10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1371600" y="685800"/>
            <a:ext cx="9601200" cy="1485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Magnitude and Gradient Waveform</a:t>
            </a:r>
            <a:endParaRPr/>
          </a:p>
        </p:txBody>
      </p:sp>
      <p:sp>
        <p:nvSpPr>
          <p:cNvPr id="228" name="Shape 228"/>
          <p:cNvSpPr txBox="1"/>
          <p:nvPr>
            <p:ph idx="1" type="body"/>
          </p:nvPr>
        </p:nvSpPr>
        <p:spPr>
          <a:xfrm>
            <a:off x="1371600" y="2286000"/>
            <a:ext cx="9601200" cy="3581400"/>
          </a:xfrm>
          <a:prstGeom prst="rect">
            <a:avLst/>
          </a:prstGeom>
        </p:spPr>
        <p:txBody>
          <a:bodyPr anchorCtr="0" anchor="t" bIns="91425" lIns="91425" spcFirstLastPara="1" rIns="91425" wrap="square" tIns="91425">
            <a:noAutofit/>
          </a:bodyPr>
          <a:lstStyle/>
          <a:p>
            <a:pPr indent="0" lvl="0" marL="0">
              <a:spcBef>
                <a:spcPts val="1000"/>
              </a:spcBef>
              <a:spcAft>
                <a:spcPts val="200"/>
              </a:spcAft>
              <a:buNone/>
            </a:pPr>
            <a:r>
              <a:t/>
            </a:r>
            <a:endParaRPr/>
          </a:p>
        </p:txBody>
      </p:sp>
      <p:pic>
        <p:nvPicPr>
          <p:cNvPr id="229" name="Shape 229"/>
          <p:cNvPicPr preferRelativeResize="0"/>
          <p:nvPr/>
        </p:nvPicPr>
        <p:blipFill>
          <a:blip r:embed="rId3">
            <a:alphaModFix/>
          </a:blip>
          <a:stretch>
            <a:fillRect/>
          </a:stretch>
        </p:blipFill>
        <p:spPr>
          <a:xfrm>
            <a:off x="1371600" y="2252683"/>
            <a:ext cx="9333224" cy="3829400"/>
          </a:xfrm>
          <a:prstGeom prst="rect">
            <a:avLst/>
          </a:prstGeom>
          <a:noFill/>
          <a:ln>
            <a:noFill/>
          </a:ln>
        </p:spPr>
      </p:pic>
      <p:sp>
        <p:nvSpPr>
          <p:cNvPr id="230" name="Shape 230"/>
          <p:cNvSpPr/>
          <p:nvPr/>
        </p:nvSpPr>
        <p:spPr>
          <a:xfrm>
            <a:off x="2397150" y="2822150"/>
            <a:ext cx="742500" cy="6363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1" name="Shape 231"/>
          <p:cNvSpPr/>
          <p:nvPr/>
        </p:nvSpPr>
        <p:spPr>
          <a:xfrm>
            <a:off x="2397150" y="3540175"/>
            <a:ext cx="742500" cy="636300"/>
          </a:xfrm>
          <a:prstGeom prst="rect">
            <a:avLst/>
          </a:prstGeom>
          <a:no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Shape 232"/>
          <p:cNvSpPr/>
          <p:nvPr/>
        </p:nvSpPr>
        <p:spPr>
          <a:xfrm>
            <a:off x="1908925" y="1461150"/>
            <a:ext cx="3270000" cy="1078200"/>
          </a:xfrm>
          <a:prstGeom prst="wedgeRoundRectCallout">
            <a:avLst>
              <a:gd fmla="val -20833" name="adj1"/>
              <a:gd fmla="val 62500" name="adj2"/>
              <a:gd fmla="val 0" name="adj3"/>
            </a:avLst>
          </a:prstGeom>
          <a:solidFill>
            <a:schemeClr val="accent6"/>
          </a:solid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US"/>
              <a:t>-1     0 0    0	1 0 0 0</a:t>
            </a:r>
            <a:endParaRPr/>
          </a:p>
          <a:p>
            <a:pPr indent="0" lvl="0" marL="0">
              <a:spcBef>
                <a:spcPts val="0"/>
              </a:spcBef>
              <a:spcAft>
                <a:spcPts val="0"/>
              </a:spcAft>
              <a:buNone/>
            </a:pPr>
            <a:r>
              <a:rPr lang="en-US"/>
              <a:t>0     -3 0    0	0 3 0 0</a:t>
            </a:r>
            <a:endParaRPr/>
          </a:p>
          <a:p>
            <a:pPr indent="0" lvl="0" marL="0">
              <a:spcBef>
                <a:spcPts val="0"/>
              </a:spcBef>
              <a:spcAft>
                <a:spcPts val="0"/>
              </a:spcAft>
              <a:buNone/>
            </a:pPr>
            <a:r>
              <a:rPr lang="en-US"/>
              <a:t>0 -255 0    0	0 0 0 0</a:t>
            </a:r>
            <a:endParaRPr/>
          </a:p>
          <a:p>
            <a:pPr indent="0" lvl="0" marL="0">
              <a:spcBef>
                <a:spcPts val="0"/>
              </a:spcBef>
              <a:spcAft>
                <a:spcPts val="0"/>
              </a:spcAft>
              <a:buNone/>
            </a:pPr>
            <a:r>
              <a:rPr lang="en-US"/>
              <a:t>0      0 0 -60	0 0 0 0</a:t>
            </a:r>
            <a:endParaRPr/>
          </a:p>
        </p:txBody>
      </p:sp>
      <p:sp>
        <p:nvSpPr>
          <p:cNvPr id="233" name="Shape 233"/>
          <p:cNvSpPr/>
          <p:nvPr/>
        </p:nvSpPr>
        <p:spPr>
          <a:xfrm>
            <a:off x="2397150" y="4258200"/>
            <a:ext cx="742500" cy="6363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 name="Shape 234"/>
          <p:cNvSpPr/>
          <p:nvPr/>
        </p:nvSpPr>
        <p:spPr>
          <a:xfrm>
            <a:off x="3623425" y="3157975"/>
            <a:ext cx="1767600" cy="1254900"/>
          </a:xfrm>
          <a:prstGeom prst="wedgeRoundRectCallout">
            <a:avLst>
              <a:gd fmla="val -20833" name="adj1"/>
              <a:gd fmla="val 62500" name="adj2"/>
              <a:gd fmla="val 0" name="adj3"/>
            </a:avLst>
          </a:prstGeom>
          <a:solidFill>
            <a:schemeClr val="lt2"/>
          </a:solid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US"/>
              <a:t>2         0 0 	     0</a:t>
            </a:r>
            <a:endParaRPr/>
          </a:p>
          <a:p>
            <a:pPr indent="0" lvl="0" marL="0">
              <a:spcBef>
                <a:spcPts val="0"/>
              </a:spcBef>
              <a:spcAft>
                <a:spcPts val="0"/>
              </a:spcAft>
              <a:buNone/>
            </a:pPr>
            <a:r>
              <a:rPr lang="en-US"/>
              <a:t>0 	18 0       0</a:t>
            </a:r>
            <a:endParaRPr/>
          </a:p>
          <a:p>
            <a:pPr indent="0" lvl="0" marL="0">
              <a:spcBef>
                <a:spcPts val="0"/>
              </a:spcBef>
              <a:spcAft>
                <a:spcPts val="0"/>
              </a:spcAft>
              <a:buNone/>
            </a:pPr>
            <a:r>
              <a:rPr lang="en-US"/>
              <a:t>0 65025 0       0</a:t>
            </a:r>
            <a:endParaRPr/>
          </a:p>
          <a:p>
            <a:pPr indent="0" lvl="0" marL="0">
              <a:spcBef>
                <a:spcPts val="0"/>
              </a:spcBef>
              <a:spcAft>
                <a:spcPts val="0"/>
              </a:spcAft>
              <a:buNone/>
            </a:pPr>
            <a:r>
              <a:rPr lang="en-US"/>
              <a:t>0 	  0 0 3600</a:t>
            </a:r>
            <a:endParaRPr/>
          </a:p>
        </p:txBody>
      </p:sp>
      <p:sp>
        <p:nvSpPr>
          <p:cNvPr id="235" name="Shape 235"/>
          <p:cNvSpPr txBox="1"/>
          <p:nvPr/>
        </p:nvSpPr>
        <p:spPr>
          <a:xfrm>
            <a:off x="11341250" y="6495925"/>
            <a:ext cx="543000" cy="298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11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1371600" y="685800"/>
            <a:ext cx="9601200" cy="1485900"/>
          </a:xfrm>
          <a:prstGeom prst="rect">
            <a:avLst/>
          </a:prstGeom>
          <a:ln>
            <a:noFill/>
          </a:ln>
        </p:spPr>
        <p:txBody>
          <a:bodyPr anchorCtr="0" anchor="t" bIns="91425" lIns="91425" spcFirstLastPara="1" rIns="91425" wrap="square" tIns="91425">
            <a:noAutofit/>
          </a:bodyPr>
          <a:lstStyle/>
          <a:p>
            <a:pPr indent="0" lvl="0" marL="0" rtl="0">
              <a:spcBef>
                <a:spcPts val="0"/>
              </a:spcBef>
              <a:spcAft>
                <a:spcPts val="0"/>
              </a:spcAft>
              <a:buNone/>
            </a:pPr>
            <a:r>
              <a:rPr lang="en-US"/>
              <a:t>Output Address Waveform</a:t>
            </a:r>
            <a:endParaRPr/>
          </a:p>
        </p:txBody>
      </p:sp>
      <p:sp>
        <p:nvSpPr>
          <p:cNvPr id="241" name="Shape 241"/>
          <p:cNvSpPr txBox="1"/>
          <p:nvPr>
            <p:ph idx="1" type="body"/>
          </p:nvPr>
        </p:nvSpPr>
        <p:spPr>
          <a:xfrm>
            <a:off x="1371600" y="2286000"/>
            <a:ext cx="9601200" cy="3581400"/>
          </a:xfrm>
          <a:prstGeom prst="rect">
            <a:avLst/>
          </a:prstGeom>
        </p:spPr>
        <p:txBody>
          <a:bodyPr anchorCtr="0" anchor="t" bIns="91425" lIns="91425" spcFirstLastPara="1" rIns="91425" wrap="square" tIns="91425">
            <a:noAutofit/>
          </a:bodyPr>
          <a:lstStyle/>
          <a:p>
            <a:pPr indent="0" lvl="0" marL="0">
              <a:spcBef>
                <a:spcPts val="1000"/>
              </a:spcBef>
              <a:spcAft>
                <a:spcPts val="200"/>
              </a:spcAft>
              <a:buNone/>
            </a:pPr>
            <a:r>
              <a:t/>
            </a:r>
            <a:endParaRPr/>
          </a:p>
        </p:txBody>
      </p:sp>
      <p:pic>
        <p:nvPicPr>
          <p:cNvPr id="242" name="Shape 242"/>
          <p:cNvPicPr preferRelativeResize="0"/>
          <p:nvPr/>
        </p:nvPicPr>
        <p:blipFill>
          <a:blip r:embed="rId3">
            <a:alphaModFix/>
          </a:blip>
          <a:stretch>
            <a:fillRect/>
          </a:stretch>
        </p:blipFill>
        <p:spPr>
          <a:xfrm>
            <a:off x="1371600" y="2366950"/>
            <a:ext cx="9601200" cy="3062177"/>
          </a:xfrm>
          <a:prstGeom prst="rect">
            <a:avLst/>
          </a:prstGeom>
          <a:noFill/>
          <a:ln>
            <a:noFill/>
          </a:ln>
        </p:spPr>
      </p:pic>
      <p:sp>
        <p:nvSpPr>
          <p:cNvPr id="243" name="Shape 243"/>
          <p:cNvSpPr/>
          <p:nvPr/>
        </p:nvSpPr>
        <p:spPr>
          <a:xfrm>
            <a:off x="4033050" y="2783450"/>
            <a:ext cx="3855300" cy="3021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4" name="Shape 244"/>
          <p:cNvSpPr/>
          <p:nvPr/>
        </p:nvSpPr>
        <p:spPr>
          <a:xfrm>
            <a:off x="2576175" y="3984100"/>
            <a:ext cx="870600" cy="7641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Shape 245"/>
          <p:cNvSpPr/>
          <p:nvPr/>
        </p:nvSpPr>
        <p:spPr>
          <a:xfrm>
            <a:off x="7995075" y="686975"/>
            <a:ext cx="3304500" cy="1599000"/>
          </a:xfrm>
          <a:prstGeom prst="wedgeRectCallout">
            <a:avLst>
              <a:gd fmla="val -20833" name="adj1"/>
              <a:gd fmla="val 62500" name="adj2"/>
            </a:avLst>
          </a:prstGeom>
          <a:solidFill>
            <a:srgbClr val="FFF2CC"/>
          </a:solid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b="1" lang="en-US" sz="2400"/>
              <a:t>3400 0 2499 0</a:t>
            </a:r>
            <a:endParaRPr b="1" sz="2400"/>
          </a:p>
          <a:p>
            <a:pPr indent="0" lvl="0" marL="0" algn="ctr">
              <a:spcBef>
                <a:spcPts val="0"/>
              </a:spcBef>
              <a:spcAft>
                <a:spcPts val="0"/>
              </a:spcAft>
              <a:buNone/>
            </a:pPr>
            <a:r>
              <a:rPr b="1" lang="en-US" sz="2400"/>
              <a:t>1200 65025 0 6</a:t>
            </a:r>
            <a:endParaRPr b="1" sz="2400"/>
          </a:p>
          <a:p>
            <a:pPr indent="0" lvl="0" marL="0" algn="ctr">
              <a:spcBef>
                <a:spcPts val="0"/>
              </a:spcBef>
              <a:spcAft>
                <a:spcPts val="0"/>
              </a:spcAft>
              <a:buNone/>
            </a:pPr>
            <a:r>
              <a:rPr b="1" lang="en-US" sz="2400"/>
              <a:t>3400 0 2499 0</a:t>
            </a:r>
            <a:endParaRPr b="1" sz="2400"/>
          </a:p>
          <a:p>
            <a:pPr indent="0" lvl="0" marL="0" algn="ctr">
              <a:spcBef>
                <a:spcPts val="0"/>
              </a:spcBef>
              <a:spcAft>
                <a:spcPts val="0"/>
              </a:spcAft>
              <a:buNone/>
            </a:pPr>
            <a:r>
              <a:rPr b="1" lang="en-US" sz="2400"/>
              <a:t>1200 65025 0 6</a:t>
            </a:r>
            <a:endParaRPr b="1" sz="2400"/>
          </a:p>
        </p:txBody>
      </p:sp>
      <p:sp>
        <p:nvSpPr>
          <p:cNvPr id="246" name="Shape 246"/>
          <p:cNvSpPr/>
          <p:nvPr/>
        </p:nvSpPr>
        <p:spPr>
          <a:xfrm>
            <a:off x="1847750" y="2135000"/>
            <a:ext cx="2523000" cy="1599000"/>
          </a:xfrm>
          <a:prstGeom prst="wedgeRectCallout">
            <a:avLst>
              <a:gd fmla="val -20833" name="adj1"/>
              <a:gd fmla="val 62500" name="adj2"/>
            </a:avLst>
          </a:prstGeom>
          <a:solidFill>
            <a:srgbClr val="B4A7D6"/>
          </a:solid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400">
                <a:solidFill>
                  <a:schemeClr val="dk1"/>
                </a:solidFill>
              </a:rPr>
              <a:t>255</a:t>
            </a:r>
            <a:r>
              <a:rPr b="1" lang="en-US" sz="2400">
                <a:solidFill>
                  <a:schemeClr val="dk1"/>
                </a:solidFill>
              </a:rPr>
              <a:t> 0 0 0</a:t>
            </a:r>
            <a:endParaRPr b="1" sz="2400">
              <a:solidFill>
                <a:schemeClr val="dk1"/>
              </a:solidFill>
            </a:endParaRPr>
          </a:p>
          <a:p>
            <a:pPr indent="0" lvl="0" marL="0" rtl="0" algn="ctr">
              <a:spcBef>
                <a:spcPts val="0"/>
              </a:spcBef>
              <a:spcAft>
                <a:spcPts val="0"/>
              </a:spcAft>
              <a:buClr>
                <a:schemeClr val="dk1"/>
              </a:buClr>
              <a:buSzPts val="1100"/>
              <a:buFont typeface="Arial"/>
              <a:buNone/>
            </a:pPr>
            <a:r>
              <a:rPr b="1" lang="en-US" sz="2400">
                <a:solidFill>
                  <a:schemeClr val="dk1"/>
                </a:solidFill>
              </a:rPr>
              <a:t>0 255 0 0</a:t>
            </a:r>
            <a:endParaRPr b="1" sz="2400">
              <a:solidFill>
                <a:schemeClr val="dk1"/>
              </a:solidFill>
            </a:endParaRPr>
          </a:p>
          <a:p>
            <a:pPr indent="0" lvl="0" marL="0" rtl="0" algn="ctr">
              <a:spcBef>
                <a:spcPts val="0"/>
              </a:spcBef>
              <a:spcAft>
                <a:spcPts val="0"/>
              </a:spcAft>
              <a:buClr>
                <a:schemeClr val="dk1"/>
              </a:buClr>
              <a:buSzPts val="1100"/>
              <a:buFont typeface="Arial"/>
              <a:buNone/>
            </a:pPr>
            <a:r>
              <a:rPr b="1" lang="en-US" sz="2400">
                <a:solidFill>
                  <a:schemeClr val="dk1"/>
                </a:solidFill>
              </a:rPr>
              <a:t>255 0 0 0</a:t>
            </a:r>
            <a:endParaRPr b="1" sz="2400">
              <a:solidFill>
                <a:schemeClr val="dk1"/>
              </a:solidFill>
            </a:endParaRPr>
          </a:p>
          <a:p>
            <a:pPr indent="0" lvl="0" marL="0" rtl="0" algn="ctr">
              <a:spcBef>
                <a:spcPts val="0"/>
              </a:spcBef>
              <a:spcAft>
                <a:spcPts val="0"/>
              </a:spcAft>
              <a:buClr>
                <a:schemeClr val="dk1"/>
              </a:buClr>
              <a:buSzPts val="1100"/>
              <a:buFont typeface="Arial"/>
              <a:buNone/>
            </a:pPr>
            <a:r>
              <a:rPr b="1" lang="en-US" sz="2400">
                <a:solidFill>
                  <a:schemeClr val="dk1"/>
                </a:solidFill>
              </a:rPr>
              <a:t>0 255 0 0</a:t>
            </a:r>
            <a:endParaRPr/>
          </a:p>
        </p:txBody>
      </p:sp>
      <p:sp>
        <p:nvSpPr>
          <p:cNvPr id="247" name="Shape 247"/>
          <p:cNvSpPr txBox="1"/>
          <p:nvPr/>
        </p:nvSpPr>
        <p:spPr>
          <a:xfrm>
            <a:off x="11362550" y="6357500"/>
            <a:ext cx="543000" cy="39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12</a:t>
            </a:r>
            <a:endParaRPr/>
          </a:p>
        </p:txBody>
      </p:sp>
      <p:sp>
        <p:nvSpPr>
          <p:cNvPr id="248" name="Shape 248"/>
          <p:cNvSpPr/>
          <p:nvPr/>
        </p:nvSpPr>
        <p:spPr>
          <a:xfrm>
            <a:off x="7691375" y="4577775"/>
            <a:ext cx="954900" cy="538200"/>
          </a:xfrm>
          <a:prstGeom prst="rect">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1371600" y="685800"/>
            <a:ext cx="9601200" cy="1485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Layout of the Design</a:t>
            </a:r>
            <a:endParaRPr/>
          </a:p>
        </p:txBody>
      </p:sp>
      <p:pic>
        <p:nvPicPr>
          <p:cNvPr id="254" name="Shape 254"/>
          <p:cNvPicPr preferRelativeResize="0"/>
          <p:nvPr/>
        </p:nvPicPr>
        <p:blipFill>
          <a:blip r:embed="rId3">
            <a:alphaModFix/>
          </a:blip>
          <a:stretch>
            <a:fillRect/>
          </a:stretch>
        </p:blipFill>
        <p:spPr>
          <a:xfrm>
            <a:off x="3387975" y="1671638"/>
            <a:ext cx="5734050" cy="4810125"/>
          </a:xfrm>
          <a:prstGeom prst="rect">
            <a:avLst/>
          </a:prstGeom>
          <a:noFill/>
          <a:ln>
            <a:noFill/>
          </a:ln>
        </p:spPr>
      </p:pic>
      <p:sp>
        <p:nvSpPr>
          <p:cNvPr id="255" name="Shape 255"/>
          <p:cNvSpPr txBox="1"/>
          <p:nvPr/>
        </p:nvSpPr>
        <p:spPr>
          <a:xfrm>
            <a:off x="11288000" y="6272300"/>
            <a:ext cx="532500" cy="372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13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1371600" y="685800"/>
            <a:ext cx="9601200" cy="1485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Conclusion</a:t>
            </a:r>
            <a:endParaRPr/>
          </a:p>
        </p:txBody>
      </p:sp>
      <p:sp>
        <p:nvSpPr>
          <p:cNvPr id="261" name="Shape 261"/>
          <p:cNvSpPr txBox="1"/>
          <p:nvPr>
            <p:ph idx="1" type="body"/>
          </p:nvPr>
        </p:nvSpPr>
        <p:spPr>
          <a:xfrm>
            <a:off x="1371600" y="2286000"/>
            <a:ext cx="9601200" cy="3581400"/>
          </a:xfrm>
          <a:prstGeom prst="rect">
            <a:avLst/>
          </a:prstGeom>
        </p:spPr>
        <p:txBody>
          <a:bodyPr anchorCtr="0" anchor="t" bIns="91425" lIns="91425" spcFirstLastPara="1" rIns="91425" wrap="square" tIns="91425">
            <a:noAutofit/>
          </a:bodyPr>
          <a:lstStyle/>
          <a:p>
            <a:pPr indent="-381000" lvl="0" marL="457200" rtl="0">
              <a:lnSpc>
                <a:spcPct val="200000"/>
              </a:lnSpc>
              <a:spcBef>
                <a:spcPts val="1000"/>
              </a:spcBef>
              <a:spcAft>
                <a:spcPts val="0"/>
              </a:spcAft>
              <a:buSzPts val="2400"/>
              <a:buChar char="-"/>
            </a:pPr>
            <a:r>
              <a:rPr lang="en-US" sz="2400"/>
              <a:t>Challenge</a:t>
            </a:r>
            <a:endParaRPr sz="2400"/>
          </a:p>
          <a:p>
            <a:pPr indent="-381000" lvl="0" marL="457200" rtl="0">
              <a:lnSpc>
                <a:spcPct val="200000"/>
              </a:lnSpc>
              <a:spcBef>
                <a:spcPts val="0"/>
              </a:spcBef>
              <a:spcAft>
                <a:spcPts val="0"/>
              </a:spcAft>
              <a:buSzPts val="2400"/>
              <a:buChar char="-"/>
            </a:pPr>
            <a:r>
              <a:rPr lang="en-US" sz="2400"/>
              <a:t>If we do it over again, …</a:t>
            </a:r>
            <a:endParaRPr sz="2400"/>
          </a:p>
          <a:p>
            <a:pPr indent="-381000" lvl="0" marL="457200">
              <a:lnSpc>
                <a:spcPct val="200000"/>
              </a:lnSpc>
              <a:spcBef>
                <a:spcPts val="0"/>
              </a:spcBef>
              <a:spcAft>
                <a:spcPts val="0"/>
              </a:spcAft>
              <a:buSzPts val="2400"/>
              <a:buChar char="-"/>
            </a:pPr>
            <a:r>
              <a:rPr lang="en-US" sz="2400"/>
              <a:t>Improvement</a:t>
            </a:r>
            <a:endParaRPr sz="2400"/>
          </a:p>
        </p:txBody>
      </p:sp>
      <p:sp>
        <p:nvSpPr>
          <p:cNvPr id="262" name="Shape 262"/>
          <p:cNvSpPr txBox="1"/>
          <p:nvPr/>
        </p:nvSpPr>
        <p:spPr>
          <a:xfrm>
            <a:off x="11213475" y="6112575"/>
            <a:ext cx="500400" cy="298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14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1368450" y="472800"/>
            <a:ext cx="9607500" cy="720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D</a:t>
            </a:r>
            <a:r>
              <a:rPr lang="en-US"/>
              <a:t>esign Overview</a:t>
            </a:r>
            <a:endParaRPr/>
          </a:p>
        </p:txBody>
      </p:sp>
      <p:sp>
        <p:nvSpPr>
          <p:cNvPr id="101" name="Shape 101"/>
          <p:cNvSpPr txBox="1"/>
          <p:nvPr/>
        </p:nvSpPr>
        <p:spPr>
          <a:xfrm>
            <a:off x="1074850" y="4749475"/>
            <a:ext cx="5490600" cy="12993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Edge detector function</a:t>
            </a:r>
            <a:endParaRPr sz="1800"/>
          </a:p>
          <a:p>
            <a:pPr indent="-342900" lvl="0" marL="457200" rtl="0">
              <a:spcBef>
                <a:spcPts val="0"/>
              </a:spcBef>
              <a:spcAft>
                <a:spcPts val="0"/>
              </a:spcAft>
              <a:buSzPts val="1800"/>
              <a:buChar char="●"/>
            </a:pPr>
            <a:r>
              <a:rPr lang="en-US" sz="1800"/>
              <a:t>Gaussian Blur is necessary</a:t>
            </a:r>
            <a:endParaRPr sz="1800"/>
          </a:p>
          <a:p>
            <a:pPr indent="-342900" lvl="0" marL="457200" rtl="0">
              <a:spcBef>
                <a:spcPts val="0"/>
              </a:spcBef>
              <a:spcAft>
                <a:spcPts val="0"/>
              </a:spcAft>
              <a:buSzPts val="1800"/>
              <a:buChar char="●"/>
            </a:pPr>
            <a:r>
              <a:rPr lang="en-US" sz="1800"/>
              <a:t>Edge detector is a good fit for ASIC design</a:t>
            </a:r>
            <a:endParaRPr sz="1800"/>
          </a:p>
        </p:txBody>
      </p:sp>
      <p:grpSp>
        <p:nvGrpSpPr>
          <p:cNvPr id="102" name="Shape 102"/>
          <p:cNvGrpSpPr/>
          <p:nvPr/>
        </p:nvGrpSpPr>
        <p:grpSpPr>
          <a:xfrm>
            <a:off x="1074838" y="102950"/>
            <a:ext cx="10194703" cy="5097338"/>
            <a:chOff x="1074838" y="367313"/>
            <a:chExt cx="10194703" cy="5097338"/>
          </a:xfrm>
        </p:grpSpPr>
        <p:pic>
          <p:nvPicPr>
            <p:cNvPr id="103" name="Shape 103"/>
            <p:cNvPicPr preferRelativeResize="0"/>
            <p:nvPr/>
          </p:nvPicPr>
          <p:blipFill>
            <a:blip r:embed="rId3">
              <a:alphaModFix/>
            </a:blip>
            <a:stretch>
              <a:fillRect/>
            </a:stretch>
          </p:blipFill>
          <p:spPr>
            <a:xfrm>
              <a:off x="1074838" y="1641650"/>
              <a:ext cx="3398226" cy="2548674"/>
            </a:xfrm>
            <a:prstGeom prst="rect">
              <a:avLst/>
            </a:prstGeom>
            <a:noFill/>
            <a:ln>
              <a:noFill/>
            </a:ln>
          </p:spPr>
        </p:pic>
        <p:pic>
          <p:nvPicPr>
            <p:cNvPr id="104" name="Shape 104"/>
            <p:cNvPicPr preferRelativeResize="0"/>
            <p:nvPr/>
          </p:nvPicPr>
          <p:blipFill>
            <a:blip r:embed="rId4">
              <a:alphaModFix/>
            </a:blip>
            <a:stretch>
              <a:fillRect/>
            </a:stretch>
          </p:blipFill>
          <p:spPr>
            <a:xfrm>
              <a:off x="4473112" y="1641649"/>
              <a:ext cx="3398224" cy="2548664"/>
            </a:xfrm>
            <a:prstGeom prst="rect">
              <a:avLst/>
            </a:prstGeom>
            <a:noFill/>
            <a:ln>
              <a:noFill/>
            </a:ln>
          </p:spPr>
        </p:pic>
        <p:pic>
          <p:nvPicPr>
            <p:cNvPr id="105" name="Shape 105"/>
            <p:cNvPicPr preferRelativeResize="0"/>
            <p:nvPr/>
          </p:nvPicPr>
          <p:blipFill>
            <a:blip r:embed="rId5">
              <a:alphaModFix/>
            </a:blip>
            <a:stretch>
              <a:fillRect/>
            </a:stretch>
          </p:blipFill>
          <p:spPr>
            <a:xfrm>
              <a:off x="7871313" y="2915975"/>
              <a:ext cx="3398224" cy="2548676"/>
            </a:xfrm>
            <a:prstGeom prst="rect">
              <a:avLst/>
            </a:prstGeom>
            <a:noFill/>
            <a:ln>
              <a:noFill/>
            </a:ln>
          </p:spPr>
        </p:pic>
        <p:pic>
          <p:nvPicPr>
            <p:cNvPr id="106" name="Shape 106"/>
            <p:cNvPicPr preferRelativeResize="0"/>
            <p:nvPr/>
          </p:nvPicPr>
          <p:blipFill>
            <a:blip r:embed="rId6">
              <a:alphaModFix/>
            </a:blip>
            <a:stretch>
              <a:fillRect/>
            </a:stretch>
          </p:blipFill>
          <p:spPr>
            <a:xfrm>
              <a:off x="7871325" y="367313"/>
              <a:ext cx="3398216" cy="2548676"/>
            </a:xfrm>
            <a:prstGeom prst="rect">
              <a:avLst/>
            </a:prstGeom>
            <a:noFill/>
            <a:ln>
              <a:noFill/>
            </a:ln>
          </p:spPr>
        </p:pic>
      </p:grpSp>
      <p:grpSp>
        <p:nvGrpSpPr>
          <p:cNvPr id="107" name="Shape 107"/>
          <p:cNvGrpSpPr/>
          <p:nvPr/>
        </p:nvGrpSpPr>
        <p:grpSpPr>
          <a:xfrm>
            <a:off x="1980725" y="1797625"/>
            <a:ext cx="9288825" cy="3095600"/>
            <a:chOff x="1980725" y="1797625"/>
            <a:chExt cx="9288825" cy="3095600"/>
          </a:xfrm>
        </p:grpSpPr>
        <p:sp>
          <p:nvSpPr>
            <p:cNvPr id="108" name="Shape 108"/>
            <p:cNvSpPr txBox="1"/>
            <p:nvPr/>
          </p:nvSpPr>
          <p:spPr>
            <a:xfrm>
              <a:off x="1980725" y="4190325"/>
              <a:ext cx="1448400" cy="276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US"/>
                <a:t>source image</a:t>
              </a:r>
              <a:endParaRPr/>
            </a:p>
          </p:txBody>
        </p:sp>
        <p:sp>
          <p:nvSpPr>
            <p:cNvPr id="109" name="Shape 109"/>
            <p:cNvSpPr txBox="1"/>
            <p:nvPr/>
          </p:nvSpPr>
          <p:spPr>
            <a:xfrm>
              <a:off x="5543850" y="4115775"/>
              <a:ext cx="1256700" cy="426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US"/>
                <a:t>image after gaussian blur</a:t>
              </a:r>
              <a:endParaRPr/>
            </a:p>
          </p:txBody>
        </p:sp>
        <p:sp>
          <p:nvSpPr>
            <p:cNvPr id="110" name="Shape 110"/>
            <p:cNvSpPr txBox="1"/>
            <p:nvPr/>
          </p:nvSpPr>
          <p:spPr>
            <a:xfrm>
              <a:off x="10012850" y="4467225"/>
              <a:ext cx="1256700" cy="4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FFFFFF"/>
                  </a:solidFill>
                </a:rPr>
                <a:t>edge detect result with gaussian blur</a:t>
              </a:r>
              <a:endParaRPr>
                <a:solidFill>
                  <a:srgbClr val="FFFFFF"/>
                </a:solidFill>
              </a:endParaRPr>
            </a:p>
          </p:txBody>
        </p:sp>
        <p:sp>
          <p:nvSpPr>
            <p:cNvPr id="111" name="Shape 111"/>
            <p:cNvSpPr txBox="1"/>
            <p:nvPr/>
          </p:nvSpPr>
          <p:spPr>
            <a:xfrm>
              <a:off x="10012850" y="1797625"/>
              <a:ext cx="1256700" cy="4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FFFFFF"/>
                  </a:solidFill>
                </a:rPr>
                <a:t>edge detect result without gaussian blur</a:t>
              </a:r>
              <a:endParaRPr>
                <a:solidFill>
                  <a:srgbClr val="FFFFFF"/>
                </a:solidFill>
              </a:endParaRPr>
            </a:p>
          </p:txBody>
        </p:sp>
      </p:grpSp>
      <p:pic>
        <p:nvPicPr>
          <p:cNvPr id="112" name="Shape 112"/>
          <p:cNvPicPr preferRelativeResize="0"/>
          <p:nvPr/>
        </p:nvPicPr>
        <p:blipFill>
          <a:blip r:embed="rId7">
            <a:alphaModFix/>
          </a:blip>
          <a:stretch>
            <a:fillRect/>
          </a:stretch>
        </p:blipFill>
        <p:spPr>
          <a:xfrm>
            <a:off x="7226546" y="102950"/>
            <a:ext cx="4043008" cy="6857999"/>
          </a:xfrm>
          <a:prstGeom prst="rect">
            <a:avLst/>
          </a:prstGeom>
          <a:noFill/>
          <a:ln>
            <a:noFill/>
          </a:ln>
        </p:spPr>
      </p:pic>
      <p:sp>
        <p:nvSpPr>
          <p:cNvPr id="113" name="Shape 113"/>
          <p:cNvSpPr txBox="1"/>
          <p:nvPr/>
        </p:nvSpPr>
        <p:spPr>
          <a:xfrm>
            <a:off x="11532950" y="6240350"/>
            <a:ext cx="223500" cy="319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1295400" y="377000"/>
            <a:ext cx="9601200" cy="1485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Address Calculation and Window Buffer</a:t>
            </a:r>
            <a:endParaRPr/>
          </a:p>
        </p:txBody>
      </p:sp>
      <p:pic>
        <p:nvPicPr>
          <p:cNvPr id="119" name="Shape 119"/>
          <p:cNvPicPr preferRelativeResize="0"/>
          <p:nvPr/>
        </p:nvPicPr>
        <p:blipFill>
          <a:blip r:embed="rId3">
            <a:alphaModFix/>
          </a:blip>
          <a:stretch>
            <a:fillRect/>
          </a:stretch>
        </p:blipFill>
        <p:spPr>
          <a:xfrm>
            <a:off x="5238750" y="1472850"/>
            <a:ext cx="5734050" cy="4295775"/>
          </a:xfrm>
          <a:prstGeom prst="rect">
            <a:avLst/>
          </a:prstGeom>
          <a:noFill/>
          <a:ln>
            <a:noFill/>
          </a:ln>
        </p:spPr>
      </p:pic>
      <p:sp>
        <p:nvSpPr>
          <p:cNvPr id="120" name="Shape 120"/>
          <p:cNvSpPr txBox="1"/>
          <p:nvPr/>
        </p:nvSpPr>
        <p:spPr>
          <a:xfrm>
            <a:off x="1371600" y="1472850"/>
            <a:ext cx="3505800" cy="42957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US"/>
              <a:t>Address Calculation module functionality</a:t>
            </a:r>
            <a:endParaRPr/>
          </a:p>
          <a:p>
            <a:pPr indent="-317500" lvl="0" marL="457200">
              <a:spcBef>
                <a:spcPts val="0"/>
              </a:spcBef>
              <a:spcAft>
                <a:spcPts val="0"/>
              </a:spcAft>
              <a:buSzPts val="1400"/>
              <a:buChar char="●"/>
            </a:pPr>
            <a:r>
              <a:rPr lang="en-US"/>
              <a:t>Window Buffer operation</a:t>
            </a:r>
            <a:endParaRPr/>
          </a:p>
        </p:txBody>
      </p:sp>
      <p:pic>
        <p:nvPicPr>
          <p:cNvPr id="121" name="Shape 121"/>
          <p:cNvPicPr preferRelativeResize="0"/>
          <p:nvPr/>
        </p:nvPicPr>
        <p:blipFill>
          <a:blip r:embed="rId4">
            <a:alphaModFix/>
          </a:blip>
          <a:stretch>
            <a:fillRect/>
          </a:stretch>
        </p:blipFill>
        <p:spPr>
          <a:xfrm>
            <a:off x="2127900" y="2483649"/>
            <a:ext cx="8088607" cy="2847975"/>
          </a:xfrm>
          <a:prstGeom prst="rect">
            <a:avLst/>
          </a:prstGeom>
          <a:noFill/>
          <a:ln>
            <a:noFill/>
          </a:ln>
        </p:spPr>
      </p:pic>
      <p:pic>
        <p:nvPicPr>
          <p:cNvPr id="122" name="Shape 122"/>
          <p:cNvPicPr preferRelativeResize="0"/>
          <p:nvPr/>
        </p:nvPicPr>
        <p:blipFill>
          <a:blip r:embed="rId5">
            <a:alphaModFix/>
          </a:blip>
          <a:stretch>
            <a:fillRect/>
          </a:stretch>
        </p:blipFill>
        <p:spPr>
          <a:xfrm>
            <a:off x="1609725" y="2483638"/>
            <a:ext cx="9124950" cy="2847975"/>
          </a:xfrm>
          <a:prstGeom prst="rect">
            <a:avLst/>
          </a:prstGeom>
          <a:noFill/>
          <a:ln>
            <a:noFill/>
          </a:ln>
        </p:spPr>
      </p:pic>
      <p:sp>
        <p:nvSpPr>
          <p:cNvPr id="123" name="Shape 123"/>
          <p:cNvSpPr txBox="1"/>
          <p:nvPr/>
        </p:nvSpPr>
        <p:spPr>
          <a:xfrm>
            <a:off x="11469050" y="6293600"/>
            <a:ext cx="234300" cy="383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9"/>
                                        </p:tgtEl>
                                      </p:cBhvr>
                                    </p:animEffect>
                                    <p:set>
                                      <p:cBhvr>
                                        <p:cTn dur="1" fill="hold">
                                          <p:stCondLst>
                                            <p:cond delay="1000"/>
                                          </p:stCondLst>
                                        </p:cTn>
                                        <p:tgtEl>
                                          <p:spTgt spid="11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title"/>
          </p:nvPr>
        </p:nvSpPr>
        <p:spPr>
          <a:xfrm>
            <a:off x="1371600" y="685800"/>
            <a:ext cx="9601200" cy="1485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G</a:t>
            </a:r>
            <a:r>
              <a:rPr lang="en-US"/>
              <a:t>aussian Blur Function blocks</a:t>
            </a:r>
            <a:endParaRPr/>
          </a:p>
        </p:txBody>
      </p:sp>
      <p:sp>
        <p:nvSpPr>
          <p:cNvPr id="129" name="Shape 129"/>
          <p:cNvSpPr txBox="1"/>
          <p:nvPr>
            <p:ph idx="1" type="body"/>
          </p:nvPr>
        </p:nvSpPr>
        <p:spPr>
          <a:xfrm>
            <a:off x="1371600" y="2286000"/>
            <a:ext cx="9601200" cy="3581400"/>
          </a:xfrm>
          <a:prstGeom prst="rect">
            <a:avLst/>
          </a:prstGeom>
        </p:spPr>
        <p:txBody>
          <a:bodyPr anchorCtr="0" anchor="t" bIns="91425" lIns="91425" spcFirstLastPara="1" rIns="91425" wrap="square" tIns="91425">
            <a:noAutofit/>
          </a:bodyPr>
          <a:lstStyle/>
          <a:p>
            <a:pPr indent="-355600" lvl="0" marL="457200" rtl="0">
              <a:spcBef>
                <a:spcPts val="1000"/>
              </a:spcBef>
              <a:spcAft>
                <a:spcPts val="0"/>
              </a:spcAft>
              <a:buSzPts val="2000"/>
              <a:buChar char="■"/>
            </a:pPr>
            <a:r>
              <a:rPr lang="en-US"/>
              <a:t>Gaussian address calculation block</a:t>
            </a:r>
            <a:endParaRPr/>
          </a:p>
          <a:p>
            <a:pPr indent="-355600" lvl="0" marL="457200" rtl="0">
              <a:spcBef>
                <a:spcPts val="0"/>
              </a:spcBef>
              <a:spcAft>
                <a:spcPts val="0"/>
              </a:spcAft>
              <a:buSzPts val="2000"/>
              <a:buChar char="■"/>
            </a:pPr>
            <a:r>
              <a:rPr lang="en-US"/>
              <a:t>Gaussian blur calculation block</a:t>
            </a:r>
            <a:endParaRPr/>
          </a:p>
          <a:p>
            <a:pPr indent="-355600" lvl="0" marL="457200" rtl="0">
              <a:spcBef>
                <a:spcPts val="0"/>
              </a:spcBef>
              <a:spcAft>
                <a:spcPts val="0"/>
              </a:spcAft>
              <a:buSzPts val="2000"/>
              <a:buChar char="■"/>
            </a:pPr>
            <a:r>
              <a:rPr lang="en-US"/>
              <a:t>Gaussian buffer block</a:t>
            </a:r>
            <a:endParaRPr/>
          </a:p>
          <a:p>
            <a:pPr indent="0" lvl="0" marL="0">
              <a:spcBef>
                <a:spcPts val="1000"/>
              </a:spcBef>
              <a:spcAft>
                <a:spcPts val="200"/>
              </a:spcAft>
              <a:buNone/>
            </a:pPr>
            <a:r>
              <a:t/>
            </a:r>
            <a:endParaRPr/>
          </a:p>
        </p:txBody>
      </p:sp>
      <p:pic>
        <p:nvPicPr>
          <p:cNvPr id="130" name="Shape 130"/>
          <p:cNvPicPr preferRelativeResize="0"/>
          <p:nvPr/>
        </p:nvPicPr>
        <p:blipFill>
          <a:blip r:embed="rId3">
            <a:alphaModFix/>
          </a:blip>
          <a:stretch>
            <a:fillRect/>
          </a:stretch>
        </p:blipFill>
        <p:spPr>
          <a:xfrm>
            <a:off x="1068504" y="1639629"/>
            <a:ext cx="7180250" cy="3712150"/>
          </a:xfrm>
          <a:prstGeom prst="rect">
            <a:avLst/>
          </a:prstGeom>
          <a:noFill/>
          <a:ln>
            <a:noFill/>
          </a:ln>
        </p:spPr>
      </p:pic>
      <p:pic>
        <p:nvPicPr>
          <p:cNvPr id="131" name="Shape 131"/>
          <p:cNvPicPr preferRelativeResize="0"/>
          <p:nvPr/>
        </p:nvPicPr>
        <p:blipFill>
          <a:blip r:embed="rId4">
            <a:alphaModFix/>
          </a:blip>
          <a:stretch>
            <a:fillRect/>
          </a:stretch>
        </p:blipFill>
        <p:spPr>
          <a:xfrm>
            <a:off x="1068501" y="1639625"/>
            <a:ext cx="7917251" cy="4932058"/>
          </a:xfrm>
          <a:prstGeom prst="rect">
            <a:avLst/>
          </a:prstGeom>
          <a:noFill/>
          <a:ln>
            <a:noFill/>
          </a:ln>
        </p:spPr>
      </p:pic>
      <p:pic>
        <p:nvPicPr>
          <p:cNvPr id="132" name="Shape 132"/>
          <p:cNvPicPr preferRelativeResize="0"/>
          <p:nvPr/>
        </p:nvPicPr>
        <p:blipFill>
          <a:blip r:embed="rId5">
            <a:alphaModFix/>
          </a:blip>
          <a:stretch>
            <a:fillRect/>
          </a:stretch>
        </p:blipFill>
        <p:spPr>
          <a:xfrm>
            <a:off x="1068503" y="1639616"/>
            <a:ext cx="7917251" cy="3845525"/>
          </a:xfrm>
          <a:prstGeom prst="rect">
            <a:avLst/>
          </a:prstGeom>
          <a:noFill/>
          <a:ln>
            <a:noFill/>
          </a:ln>
        </p:spPr>
      </p:pic>
      <p:sp>
        <p:nvSpPr>
          <p:cNvPr id="133" name="Shape 133"/>
          <p:cNvSpPr txBox="1"/>
          <p:nvPr/>
        </p:nvSpPr>
        <p:spPr>
          <a:xfrm>
            <a:off x="11660725" y="6176450"/>
            <a:ext cx="234300" cy="276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9"/>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par>
                          <p:cTn fill="hold">
                            <p:stCondLst>
                              <p:cond delay="500"/>
                            </p:stCondLst>
                            <p:childTnLst>
                              <p:par>
                                <p:cTn fill="hold" nodeType="afterEffect" presetClass="exit" presetID="1" presetSubtype="0">
                                  <p:stCondLst>
                                    <p:cond delay="0"/>
                                  </p:stCondLst>
                                  <p:childTnLst>
                                    <p:set>
                                      <p:cBhvr>
                                        <p:cTn dur="1" fill="hold">
                                          <p:stCondLst>
                                            <p:cond delay="0"/>
                                          </p:stCondLst>
                                        </p:cTn>
                                        <p:tgtEl>
                                          <p:spTgt spid="1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1371600" y="685800"/>
            <a:ext cx="9601200" cy="1485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Sobel Filter Function Block</a:t>
            </a:r>
            <a:endParaRPr/>
          </a:p>
        </p:txBody>
      </p:sp>
      <p:sp>
        <p:nvSpPr>
          <p:cNvPr id="139" name="Shape 139"/>
          <p:cNvSpPr txBox="1"/>
          <p:nvPr>
            <p:ph idx="1" type="body"/>
          </p:nvPr>
        </p:nvSpPr>
        <p:spPr>
          <a:xfrm>
            <a:off x="1371600" y="2286000"/>
            <a:ext cx="9601200" cy="3581400"/>
          </a:xfrm>
          <a:prstGeom prst="rect">
            <a:avLst/>
          </a:prstGeom>
        </p:spPr>
        <p:txBody>
          <a:bodyPr anchorCtr="0" anchor="t" bIns="91425" lIns="91425" spcFirstLastPara="1" rIns="91425" wrap="square" tIns="91425">
            <a:noAutofit/>
          </a:bodyPr>
          <a:lstStyle/>
          <a:p>
            <a:pPr indent="0" lvl="0" marL="0">
              <a:spcBef>
                <a:spcPts val="1000"/>
              </a:spcBef>
              <a:spcAft>
                <a:spcPts val="200"/>
              </a:spcAft>
              <a:buNone/>
            </a:pPr>
            <a:r>
              <a:t/>
            </a:r>
            <a:endParaRPr/>
          </a:p>
        </p:txBody>
      </p:sp>
      <p:pic>
        <p:nvPicPr>
          <p:cNvPr id="140" name="Shape 140"/>
          <p:cNvPicPr preferRelativeResize="0"/>
          <p:nvPr/>
        </p:nvPicPr>
        <p:blipFill>
          <a:blip r:embed="rId3">
            <a:alphaModFix/>
          </a:blip>
          <a:stretch>
            <a:fillRect/>
          </a:stretch>
        </p:blipFill>
        <p:spPr>
          <a:xfrm>
            <a:off x="1371600" y="2286000"/>
            <a:ext cx="7245300" cy="2565325"/>
          </a:xfrm>
          <a:prstGeom prst="rect">
            <a:avLst/>
          </a:prstGeom>
          <a:noFill/>
          <a:ln>
            <a:noFill/>
          </a:ln>
        </p:spPr>
      </p:pic>
      <p:sp>
        <p:nvSpPr>
          <p:cNvPr id="141" name="Shape 141"/>
          <p:cNvSpPr txBox="1"/>
          <p:nvPr/>
        </p:nvSpPr>
        <p:spPr>
          <a:xfrm>
            <a:off x="11713975" y="6357500"/>
            <a:ext cx="276900" cy="383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5</a:t>
            </a:r>
            <a:endParaRPr/>
          </a:p>
        </p:txBody>
      </p:sp>
      <p:pic>
        <p:nvPicPr>
          <p:cNvPr id="142" name="Shape 142"/>
          <p:cNvPicPr preferRelativeResize="0"/>
          <p:nvPr/>
        </p:nvPicPr>
        <p:blipFill>
          <a:blip r:embed="rId4">
            <a:alphaModFix/>
          </a:blip>
          <a:stretch>
            <a:fillRect/>
          </a:stretch>
        </p:blipFill>
        <p:spPr>
          <a:xfrm>
            <a:off x="9219675" y="3401625"/>
            <a:ext cx="1753125" cy="2465775"/>
          </a:xfrm>
          <a:prstGeom prst="rect">
            <a:avLst/>
          </a:prstGeom>
          <a:noFill/>
          <a:ln cap="flat" cmpd="sng" w="38100">
            <a:solidFill>
              <a:srgbClr val="FF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1371600" y="685800"/>
            <a:ext cx="9601200" cy="1485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Magnitude and Gradient Block</a:t>
            </a:r>
            <a:endParaRPr/>
          </a:p>
        </p:txBody>
      </p:sp>
      <p:sp>
        <p:nvSpPr>
          <p:cNvPr id="148" name="Shape 148"/>
          <p:cNvSpPr txBox="1"/>
          <p:nvPr>
            <p:ph idx="1" type="body"/>
          </p:nvPr>
        </p:nvSpPr>
        <p:spPr>
          <a:xfrm>
            <a:off x="1371600" y="2286000"/>
            <a:ext cx="9601200" cy="3581400"/>
          </a:xfrm>
          <a:prstGeom prst="rect">
            <a:avLst/>
          </a:prstGeom>
        </p:spPr>
        <p:txBody>
          <a:bodyPr anchorCtr="0" anchor="t" bIns="91425" lIns="91425" spcFirstLastPara="1" rIns="91425" wrap="square" tIns="91425">
            <a:noAutofit/>
          </a:bodyPr>
          <a:lstStyle/>
          <a:p>
            <a:pPr indent="0" lvl="0" marL="0">
              <a:spcBef>
                <a:spcPts val="1000"/>
              </a:spcBef>
              <a:spcAft>
                <a:spcPts val="200"/>
              </a:spcAft>
              <a:buNone/>
            </a:pPr>
            <a:r>
              <a:t/>
            </a:r>
            <a:endParaRPr/>
          </a:p>
        </p:txBody>
      </p:sp>
      <p:pic>
        <p:nvPicPr>
          <p:cNvPr id="149" name="Shape 149"/>
          <p:cNvPicPr preferRelativeResize="0"/>
          <p:nvPr/>
        </p:nvPicPr>
        <p:blipFill>
          <a:blip r:embed="rId3">
            <a:alphaModFix/>
          </a:blip>
          <a:stretch>
            <a:fillRect/>
          </a:stretch>
        </p:blipFill>
        <p:spPr>
          <a:xfrm>
            <a:off x="1711025" y="2609575"/>
            <a:ext cx="9601200" cy="2608829"/>
          </a:xfrm>
          <a:prstGeom prst="rect">
            <a:avLst/>
          </a:prstGeom>
          <a:noFill/>
          <a:ln>
            <a:noFill/>
          </a:ln>
        </p:spPr>
      </p:pic>
      <p:sp>
        <p:nvSpPr>
          <p:cNvPr id="150" name="Shape 150"/>
          <p:cNvSpPr txBox="1"/>
          <p:nvPr/>
        </p:nvSpPr>
        <p:spPr>
          <a:xfrm>
            <a:off x="11415800" y="6155150"/>
            <a:ext cx="330000" cy="351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6</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1371600" y="685800"/>
            <a:ext cx="9601200" cy="1485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Output Address Block</a:t>
            </a:r>
            <a:endParaRPr/>
          </a:p>
        </p:txBody>
      </p:sp>
      <p:sp>
        <p:nvSpPr>
          <p:cNvPr id="156" name="Shape 156"/>
          <p:cNvSpPr txBox="1"/>
          <p:nvPr>
            <p:ph idx="1" type="body"/>
          </p:nvPr>
        </p:nvSpPr>
        <p:spPr>
          <a:xfrm>
            <a:off x="1371600" y="2286000"/>
            <a:ext cx="9601200" cy="3581400"/>
          </a:xfrm>
          <a:prstGeom prst="rect">
            <a:avLst/>
          </a:prstGeom>
        </p:spPr>
        <p:txBody>
          <a:bodyPr anchorCtr="0" anchor="t" bIns="91425" lIns="91425" spcFirstLastPara="1" rIns="91425" wrap="square" tIns="91425">
            <a:noAutofit/>
          </a:bodyPr>
          <a:lstStyle/>
          <a:p>
            <a:pPr indent="0" lvl="0" marL="0">
              <a:spcBef>
                <a:spcPts val="1000"/>
              </a:spcBef>
              <a:spcAft>
                <a:spcPts val="200"/>
              </a:spcAft>
              <a:buNone/>
            </a:pPr>
            <a:r>
              <a:t/>
            </a:r>
            <a:endParaRPr/>
          </a:p>
        </p:txBody>
      </p:sp>
      <p:pic>
        <p:nvPicPr>
          <p:cNvPr id="157" name="Shape 157"/>
          <p:cNvPicPr preferRelativeResize="0"/>
          <p:nvPr/>
        </p:nvPicPr>
        <p:blipFill>
          <a:blip r:embed="rId3">
            <a:alphaModFix/>
          </a:blip>
          <a:stretch>
            <a:fillRect/>
          </a:stretch>
        </p:blipFill>
        <p:spPr>
          <a:xfrm>
            <a:off x="1289863" y="1940700"/>
            <a:ext cx="9764675" cy="4668450"/>
          </a:xfrm>
          <a:prstGeom prst="rect">
            <a:avLst/>
          </a:prstGeom>
          <a:noFill/>
          <a:ln>
            <a:noFill/>
          </a:ln>
        </p:spPr>
      </p:pic>
      <p:sp>
        <p:nvSpPr>
          <p:cNvPr id="158" name="Shape 158"/>
          <p:cNvSpPr txBox="1"/>
          <p:nvPr/>
        </p:nvSpPr>
        <p:spPr>
          <a:xfrm>
            <a:off x="11415800" y="6155150"/>
            <a:ext cx="330000" cy="35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7</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1371600" y="685800"/>
            <a:ext cx="9601200" cy="698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sz="3600"/>
              <a:t>Address Calculation and Window Buffer Results</a:t>
            </a:r>
            <a:endParaRPr sz="3600"/>
          </a:p>
        </p:txBody>
      </p:sp>
      <p:pic>
        <p:nvPicPr>
          <p:cNvPr id="164" name="Shape 164"/>
          <p:cNvPicPr preferRelativeResize="0"/>
          <p:nvPr/>
        </p:nvPicPr>
        <p:blipFill>
          <a:blip r:embed="rId3">
            <a:alphaModFix/>
          </a:blip>
          <a:stretch>
            <a:fillRect/>
          </a:stretch>
        </p:blipFill>
        <p:spPr>
          <a:xfrm>
            <a:off x="685800" y="1512300"/>
            <a:ext cx="10820401" cy="4799081"/>
          </a:xfrm>
          <a:prstGeom prst="rect">
            <a:avLst/>
          </a:prstGeom>
          <a:noFill/>
          <a:ln>
            <a:noFill/>
          </a:ln>
        </p:spPr>
      </p:pic>
      <p:pic>
        <p:nvPicPr>
          <p:cNvPr id="165" name="Shape 165"/>
          <p:cNvPicPr preferRelativeResize="0"/>
          <p:nvPr/>
        </p:nvPicPr>
        <p:blipFill>
          <a:blip r:embed="rId4">
            <a:alphaModFix/>
          </a:blip>
          <a:stretch>
            <a:fillRect/>
          </a:stretch>
        </p:blipFill>
        <p:spPr>
          <a:xfrm>
            <a:off x="685800" y="1512300"/>
            <a:ext cx="10820386" cy="4799075"/>
          </a:xfrm>
          <a:prstGeom prst="rect">
            <a:avLst/>
          </a:prstGeom>
          <a:noFill/>
          <a:ln>
            <a:noFill/>
          </a:ln>
        </p:spPr>
      </p:pic>
      <p:pic>
        <p:nvPicPr>
          <p:cNvPr id="166" name="Shape 166"/>
          <p:cNvPicPr preferRelativeResize="0"/>
          <p:nvPr/>
        </p:nvPicPr>
        <p:blipFill>
          <a:blip r:embed="rId5">
            <a:alphaModFix/>
          </a:blip>
          <a:stretch>
            <a:fillRect/>
          </a:stretch>
        </p:blipFill>
        <p:spPr>
          <a:xfrm>
            <a:off x="644975" y="1512300"/>
            <a:ext cx="10902050" cy="4799075"/>
          </a:xfrm>
          <a:prstGeom prst="rect">
            <a:avLst/>
          </a:prstGeom>
          <a:noFill/>
          <a:ln>
            <a:noFill/>
          </a:ln>
        </p:spPr>
      </p:pic>
      <p:grpSp>
        <p:nvGrpSpPr>
          <p:cNvPr id="167" name="Shape 167"/>
          <p:cNvGrpSpPr/>
          <p:nvPr/>
        </p:nvGrpSpPr>
        <p:grpSpPr>
          <a:xfrm>
            <a:off x="-319350" y="425975"/>
            <a:ext cx="3822900" cy="4483225"/>
            <a:chOff x="-319350" y="425975"/>
            <a:chExt cx="3822900" cy="4483225"/>
          </a:xfrm>
        </p:grpSpPr>
        <p:sp>
          <p:nvSpPr>
            <p:cNvPr id="168" name="Shape 168"/>
            <p:cNvSpPr/>
            <p:nvPr/>
          </p:nvSpPr>
          <p:spPr>
            <a:xfrm flipH="1">
              <a:off x="-319350" y="425975"/>
              <a:ext cx="3822900" cy="3159000"/>
            </a:xfrm>
            <a:prstGeom prst="wedgeRectCallout">
              <a:avLst>
                <a:gd fmla="val -20833" name="adj1"/>
                <a:gd fmla="val 62500" name="adj2"/>
              </a:avLst>
            </a:prstGeom>
            <a:solidFill>
              <a:srgbClr val="FFF2CC"/>
            </a:solid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0, 0, 0, 0, 0, 0, 0, 0</a:t>
              </a:r>
              <a:endParaRPr b="1" sz="2400"/>
            </a:p>
            <a:p>
              <a:pPr indent="0" lvl="0" marL="0" rtl="0" algn="ctr">
                <a:spcBef>
                  <a:spcPts val="0"/>
                </a:spcBef>
                <a:spcAft>
                  <a:spcPts val="0"/>
                </a:spcAft>
                <a:buNone/>
              </a:pPr>
              <a:r>
                <a:rPr b="1" lang="en-US" sz="2400"/>
                <a:t>0, 0, 0, 0, 0, 0, 0, 0</a:t>
              </a:r>
              <a:endParaRPr b="1" sz="2400"/>
            </a:p>
            <a:p>
              <a:pPr indent="0" lvl="0" marL="0" rtl="0" algn="ctr">
                <a:spcBef>
                  <a:spcPts val="0"/>
                </a:spcBef>
                <a:spcAft>
                  <a:spcPts val="0"/>
                </a:spcAft>
                <a:buNone/>
              </a:pPr>
              <a:r>
                <a:rPr b="1" lang="en-US" sz="2400"/>
                <a:t>0, 0, 0, 0, 0, 0, 0, 0</a:t>
              </a:r>
              <a:endParaRPr b="1" sz="2400">
                <a:solidFill>
                  <a:schemeClr val="dk1"/>
                </a:solidFill>
              </a:endParaRPr>
            </a:p>
            <a:p>
              <a:pPr indent="0" lvl="0" marL="0" rtl="0" algn="ctr">
                <a:spcBef>
                  <a:spcPts val="0"/>
                </a:spcBef>
                <a:spcAft>
                  <a:spcPts val="0"/>
                </a:spcAft>
                <a:buNone/>
              </a:pPr>
              <a:r>
                <a:rPr b="1" lang="en-US" sz="2400">
                  <a:solidFill>
                    <a:schemeClr val="dk1"/>
                  </a:solidFill>
                </a:rPr>
                <a:t>0, 0, 0, 0, 0, 0, 0, 0</a:t>
              </a:r>
              <a:endParaRPr b="1" sz="2400">
                <a:solidFill>
                  <a:schemeClr val="dk1"/>
                </a:solidFill>
              </a:endParaRPr>
            </a:p>
            <a:p>
              <a:pPr indent="0" lvl="0" marL="0" rtl="0" algn="ctr">
                <a:spcBef>
                  <a:spcPts val="0"/>
                </a:spcBef>
                <a:spcAft>
                  <a:spcPts val="0"/>
                </a:spcAft>
                <a:buNone/>
              </a:pPr>
              <a:r>
                <a:rPr b="1" lang="en-US" sz="2400">
                  <a:solidFill>
                    <a:schemeClr val="dk1"/>
                  </a:solidFill>
                </a:rPr>
                <a:t>0, 0, 0, 0, 0, 0, 0, 0</a:t>
              </a:r>
              <a:endParaRPr b="1" sz="2400">
                <a:solidFill>
                  <a:schemeClr val="dk1"/>
                </a:solidFill>
              </a:endParaRPr>
            </a:p>
            <a:p>
              <a:pPr indent="0" lvl="0" marL="0" rtl="0" algn="ctr">
                <a:spcBef>
                  <a:spcPts val="0"/>
                </a:spcBef>
                <a:spcAft>
                  <a:spcPts val="0"/>
                </a:spcAft>
                <a:buNone/>
              </a:pPr>
              <a:r>
                <a:rPr b="1" lang="en-US" sz="2400">
                  <a:solidFill>
                    <a:schemeClr val="dk1"/>
                  </a:solidFill>
                </a:rPr>
                <a:t>0, 0, 0, 0, 0, 0, 0, 0</a:t>
              </a:r>
              <a:endParaRPr b="1" sz="2400">
                <a:solidFill>
                  <a:schemeClr val="dk1"/>
                </a:solidFill>
              </a:endParaRPr>
            </a:p>
            <a:p>
              <a:pPr indent="0" lvl="0" marL="0" rtl="0" algn="ctr">
                <a:spcBef>
                  <a:spcPts val="0"/>
                </a:spcBef>
                <a:spcAft>
                  <a:spcPts val="0"/>
                </a:spcAft>
                <a:buNone/>
              </a:pPr>
              <a:r>
                <a:rPr b="1" lang="en-US" sz="2400">
                  <a:solidFill>
                    <a:schemeClr val="dk1"/>
                  </a:solidFill>
                </a:rPr>
                <a:t>0, 0, 0, 0, 0, 0, 0, 0</a:t>
              </a:r>
              <a:endParaRPr b="1" sz="2400">
                <a:solidFill>
                  <a:schemeClr val="dk1"/>
                </a:solidFill>
              </a:endParaRPr>
            </a:p>
            <a:p>
              <a:pPr indent="0" lvl="0" marL="0" rtl="0" algn="ctr">
                <a:spcBef>
                  <a:spcPts val="0"/>
                </a:spcBef>
                <a:spcAft>
                  <a:spcPts val="0"/>
                </a:spcAft>
                <a:buClr>
                  <a:schemeClr val="dk1"/>
                </a:buClr>
                <a:buSzPts val="1100"/>
                <a:buFont typeface="Arial"/>
                <a:buNone/>
              </a:pPr>
              <a:r>
                <a:rPr b="1" lang="en-US" sz="2400">
                  <a:solidFill>
                    <a:schemeClr val="dk1"/>
                  </a:solidFill>
                </a:rPr>
                <a:t>0, 0, 0, 0, 0, 0, 0, 0</a:t>
              </a:r>
              <a:endParaRPr b="1" sz="2400">
                <a:solidFill>
                  <a:schemeClr val="dk1"/>
                </a:solidFill>
              </a:endParaRPr>
            </a:p>
          </p:txBody>
        </p:sp>
        <p:sp>
          <p:nvSpPr>
            <p:cNvPr id="169" name="Shape 169"/>
            <p:cNvSpPr/>
            <p:nvPr/>
          </p:nvSpPr>
          <p:spPr>
            <a:xfrm>
              <a:off x="2184175" y="3891600"/>
              <a:ext cx="233100" cy="1017600"/>
            </a:xfrm>
            <a:prstGeom prst="rect">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0" name="Shape 170"/>
          <p:cNvGrpSpPr/>
          <p:nvPr/>
        </p:nvGrpSpPr>
        <p:grpSpPr>
          <a:xfrm>
            <a:off x="0" y="399338"/>
            <a:ext cx="3631200" cy="4536475"/>
            <a:chOff x="-74400" y="372725"/>
            <a:chExt cx="3631200" cy="4536475"/>
          </a:xfrm>
        </p:grpSpPr>
        <p:sp>
          <p:nvSpPr>
            <p:cNvPr id="171" name="Shape 171"/>
            <p:cNvSpPr/>
            <p:nvPr/>
          </p:nvSpPr>
          <p:spPr>
            <a:xfrm flipH="1">
              <a:off x="-74400" y="372725"/>
              <a:ext cx="3631200" cy="3152100"/>
            </a:xfrm>
            <a:prstGeom prst="wedgeRectCallout">
              <a:avLst>
                <a:gd fmla="val -20833" name="adj1"/>
                <a:gd fmla="val 62500" name="adj2"/>
              </a:avLst>
            </a:prstGeom>
            <a:solidFill>
              <a:srgbClr val="FFF2CC"/>
            </a:solid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1, 2, 3, 4, </a:t>
              </a:r>
              <a:r>
                <a:rPr b="1" lang="en-US" sz="2400"/>
                <a:t>0, 0, 0, 0</a:t>
              </a:r>
              <a:endParaRPr b="1" sz="2400">
                <a:solidFill>
                  <a:schemeClr val="dk1"/>
                </a:solidFill>
              </a:endParaRPr>
            </a:p>
            <a:p>
              <a:pPr indent="0" lvl="0" marL="0" rtl="0" algn="ctr">
                <a:spcBef>
                  <a:spcPts val="0"/>
                </a:spcBef>
                <a:spcAft>
                  <a:spcPts val="0"/>
                </a:spcAft>
                <a:buNone/>
              </a:pPr>
              <a:r>
                <a:rPr b="1" lang="en-US" sz="2400">
                  <a:solidFill>
                    <a:schemeClr val="dk1"/>
                  </a:solidFill>
                </a:rPr>
                <a:t>0, 0, 0, 0, 0, 0, 0, 0</a:t>
              </a:r>
              <a:endParaRPr b="1" sz="2400">
                <a:solidFill>
                  <a:schemeClr val="dk1"/>
                </a:solidFill>
              </a:endParaRPr>
            </a:p>
            <a:p>
              <a:pPr indent="0" lvl="0" marL="0" rtl="0" algn="ctr">
                <a:spcBef>
                  <a:spcPts val="0"/>
                </a:spcBef>
                <a:spcAft>
                  <a:spcPts val="0"/>
                </a:spcAft>
                <a:buNone/>
              </a:pPr>
              <a:r>
                <a:rPr b="1" lang="en-US" sz="2400">
                  <a:solidFill>
                    <a:schemeClr val="dk1"/>
                  </a:solidFill>
                </a:rPr>
                <a:t>0, 0, 0, 0, 0, 0, 0, 0</a:t>
              </a:r>
              <a:endParaRPr b="1" sz="2400">
                <a:solidFill>
                  <a:schemeClr val="dk1"/>
                </a:solidFill>
              </a:endParaRPr>
            </a:p>
            <a:p>
              <a:pPr indent="0" lvl="0" marL="0" rtl="0" algn="ctr">
                <a:spcBef>
                  <a:spcPts val="0"/>
                </a:spcBef>
                <a:spcAft>
                  <a:spcPts val="0"/>
                </a:spcAft>
                <a:buNone/>
              </a:pPr>
              <a:r>
                <a:rPr b="1" lang="en-US" sz="2400">
                  <a:solidFill>
                    <a:schemeClr val="dk1"/>
                  </a:solidFill>
                </a:rPr>
                <a:t>0, 0, 0, 0, 0, 0, 0, 0</a:t>
              </a:r>
              <a:endParaRPr b="1" sz="2400">
                <a:solidFill>
                  <a:schemeClr val="dk1"/>
                </a:solidFill>
              </a:endParaRPr>
            </a:p>
            <a:p>
              <a:pPr indent="0" lvl="0" marL="0" rtl="0" algn="ctr">
                <a:spcBef>
                  <a:spcPts val="0"/>
                </a:spcBef>
                <a:spcAft>
                  <a:spcPts val="0"/>
                </a:spcAft>
                <a:buNone/>
              </a:pPr>
              <a:r>
                <a:rPr b="1" lang="en-US" sz="2400">
                  <a:solidFill>
                    <a:schemeClr val="dk1"/>
                  </a:solidFill>
                </a:rPr>
                <a:t>0, 0, 0, 0, 0, 0, 0, 0</a:t>
              </a:r>
              <a:endParaRPr b="1" sz="2400">
                <a:solidFill>
                  <a:schemeClr val="dk1"/>
                </a:solidFill>
              </a:endParaRPr>
            </a:p>
            <a:p>
              <a:pPr indent="0" lvl="0" marL="0" rtl="0" algn="ctr">
                <a:spcBef>
                  <a:spcPts val="0"/>
                </a:spcBef>
                <a:spcAft>
                  <a:spcPts val="0"/>
                </a:spcAft>
                <a:buNone/>
              </a:pPr>
              <a:r>
                <a:rPr b="1" lang="en-US" sz="2400">
                  <a:solidFill>
                    <a:schemeClr val="dk1"/>
                  </a:solidFill>
                </a:rPr>
                <a:t>0, 0, 0, 0, 0, 0, 0, 0</a:t>
              </a:r>
              <a:endParaRPr b="1" sz="2400">
                <a:solidFill>
                  <a:schemeClr val="dk1"/>
                </a:solidFill>
              </a:endParaRPr>
            </a:p>
            <a:p>
              <a:pPr indent="0" lvl="0" marL="0" rtl="0" algn="ctr">
                <a:spcBef>
                  <a:spcPts val="0"/>
                </a:spcBef>
                <a:spcAft>
                  <a:spcPts val="0"/>
                </a:spcAft>
                <a:buNone/>
              </a:pPr>
              <a:r>
                <a:rPr b="1" lang="en-US" sz="2400">
                  <a:solidFill>
                    <a:schemeClr val="dk1"/>
                  </a:solidFill>
                </a:rPr>
                <a:t>0, 0, 0, 0, 0, 0, 0, 0</a:t>
              </a:r>
              <a:endParaRPr b="1" sz="2400">
                <a:solidFill>
                  <a:schemeClr val="dk1"/>
                </a:solidFill>
              </a:endParaRPr>
            </a:p>
            <a:p>
              <a:pPr indent="0" lvl="0" marL="0" rtl="0" algn="ctr">
                <a:spcBef>
                  <a:spcPts val="0"/>
                </a:spcBef>
                <a:spcAft>
                  <a:spcPts val="0"/>
                </a:spcAft>
                <a:buClr>
                  <a:schemeClr val="dk1"/>
                </a:buClr>
                <a:buSzPts val="1100"/>
                <a:buFont typeface="Arial"/>
                <a:buNone/>
              </a:pPr>
              <a:r>
                <a:rPr b="1" lang="en-US" sz="2400">
                  <a:solidFill>
                    <a:schemeClr val="dk1"/>
                  </a:solidFill>
                </a:rPr>
                <a:t>0, 0, 0, 0, 0, 0, 0, 0</a:t>
              </a:r>
              <a:endParaRPr b="1" sz="2400">
                <a:solidFill>
                  <a:schemeClr val="dk1"/>
                </a:solidFill>
              </a:endParaRPr>
            </a:p>
          </p:txBody>
        </p:sp>
        <p:sp>
          <p:nvSpPr>
            <p:cNvPr id="172" name="Shape 172"/>
            <p:cNvSpPr/>
            <p:nvPr/>
          </p:nvSpPr>
          <p:spPr>
            <a:xfrm>
              <a:off x="2432425" y="3891600"/>
              <a:ext cx="80700" cy="1017600"/>
            </a:xfrm>
            <a:prstGeom prst="rect">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3" name="Shape 173"/>
          <p:cNvGrpSpPr/>
          <p:nvPr/>
        </p:nvGrpSpPr>
        <p:grpSpPr>
          <a:xfrm>
            <a:off x="97250" y="399350"/>
            <a:ext cx="3631200" cy="4536475"/>
            <a:chOff x="78000" y="525125"/>
            <a:chExt cx="3631200" cy="4536475"/>
          </a:xfrm>
        </p:grpSpPr>
        <p:sp>
          <p:nvSpPr>
            <p:cNvPr id="174" name="Shape 174"/>
            <p:cNvSpPr/>
            <p:nvPr/>
          </p:nvSpPr>
          <p:spPr>
            <a:xfrm flipH="1">
              <a:off x="78000" y="525125"/>
              <a:ext cx="3631200" cy="3152100"/>
            </a:xfrm>
            <a:prstGeom prst="wedgeRectCallout">
              <a:avLst>
                <a:gd fmla="val -20833" name="adj1"/>
                <a:gd fmla="val 62500" name="adj2"/>
              </a:avLst>
            </a:prstGeom>
            <a:solidFill>
              <a:srgbClr val="FFF2CC"/>
            </a:solid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1, 2, 3, 4, 0, 0, 0, 0</a:t>
              </a:r>
              <a:endParaRPr b="1" sz="2400">
                <a:solidFill>
                  <a:schemeClr val="dk1"/>
                </a:solidFill>
              </a:endParaRPr>
            </a:p>
            <a:p>
              <a:pPr indent="0" lvl="0" marL="0" rtl="0" algn="ctr">
                <a:spcBef>
                  <a:spcPts val="0"/>
                </a:spcBef>
                <a:spcAft>
                  <a:spcPts val="0"/>
                </a:spcAft>
                <a:buNone/>
              </a:pPr>
              <a:r>
                <a:rPr b="1" lang="en-US" sz="2400">
                  <a:solidFill>
                    <a:schemeClr val="dk1"/>
                  </a:solidFill>
                </a:rPr>
                <a:t>1, 2, 3, 4, 0, 0, 0, 0</a:t>
              </a:r>
              <a:endParaRPr b="1" sz="2400">
                <a:solidFill>
                  <a:schemeClr val="dk1"/>
                </a:solidFill>
              </a:endParaRPr>
            </a:p>
            <a:p>
              <a:pPr indent="0" lvl="0" marL="0" rtl="0" algn="ctr">
                <a:spcBef>
                  <a:spcPts val="0"/>
                </a:spcBef>
                <a:spcAft>
                  <a:spcPts val="0"/>
                </a:spcAft>
                <a:buNone/>
              </a:pPr>
              <a:r>
                <a:rPr b="1" lang="en-US" sz="2400">
                  <a:solidFill>
                    <a:schemeClr val="dk1"/>
                  </a:solidFill>
                </a:rPr>
                <a:t>0, 0, 0, 0, 0, 0, 0, 0</a:t>
              </a:r>
              <a:endParaRPr b="1" sz="2400">
                <a:solidFill>
                  <a:schemeClr val="dk1"/>
                </a:solidFill>
              </a:endParaRPr>
            </a:p>
            <a:p>
              <a:pPr indent="0" lvl="0" marL="0" rtl="0" algn="ctr">
                <a:spcBef>
                  <a:spcPts val="0"/>
                </a:spcBef>
                <a:spcAft>
                  <a:spcPts val="0"/>
                </a:spcAft>
                <a:buNone/>
              </a:pPr>
              <a:r>
                <a:rPr b="1" lang="en-US" sz="2400">
                  <a:solidFill>
                    <a:schemeClr val="dk1"/>
                  </a:solidFill>
                </a:rPr>
                <a:t>0, 0, 0, 0, 0, 0, 0, 0</a:t>
              </a:r>
              <a:endParaRPr b="1" sz="2400">
                <a:solidFill>
                  <a:schemeClr val="dk1"/>
                </a:solidFill>
              </a:endParaRPr>
            </a:p>
            <a:p>
              <a:pPr indent="0" lvl="0" marL="0" rtl="0" algn="ctr">
                <a:spcBef>
                  <a:spcPts val="0"/>
                </a:spcBef>
                <a:spcAft>
                  <a:spcPts val="0"/>
                </a:spcAft>
                <a:buNone/>
              </a:pPr>
              <a:r>
                <a:rPr b="1" lang="en-US" sz="2400">
                  <a:solidFill>
                    <a:schemeClr val="dk1"/>
                  </a:solidFill>
                </a:rPr>
                <a:t>0, 0, 0, 0, 0, 0, 0, 0</a:t>
              </a:r>
              <a:endParaRPr b="1" sz="2400">
                <a:solidFill>
                  <a:schemeClr val="dk1"/>
                </a:solidFill>
              </a:endParaRPr>
            </a:p>
            <a:p>
              <a:pPr indent="0" lvl="0" marL="0" rtl="0" algn="ctr">
                <a:spcBef>
                  <a:spcPts val="0"/>
                </a:spcBef>
                <a:spcAft>
                  <a:spcPts val="0"/>
                </a:spcAft>
                <a:buNone/>
              </a:pPr>
              <a:r>
                <a:rPr b="1" lang="en-US" sz="2400">
                  <a:solidFill>
                    <a:schemeClr val="dk1"/>
                  </a:solidFill>
                </a:rPr>
                <a:t>0, 0, 0, 0, 0, 0, 0, 0</a:t>
              </a:r>
              <a:endParaRPr b="1" sz="2400">
                <a:solidFill>
                  <a:schemeClr val="dk1"/>
                </a:solidFill>
              </a:endParaRPr>
            </a:p>
            <a:p>
              <a:pPr indent="0" lvl="0" marL="0" rtl="0" algn="ctr">
                <a:spcBef>
                  <a:spcPts val="0"/>
                </a:spcBef>
                <a:spcAft>
                  <a:spcPts val="0"/>
                </a:spcAft>
                <a:buNone/>
              </a:pPr>
              <a:r>
                <a:rPr b="1" lang="en-US" sz="2400">
                  <a:solidFill>
                    <a:schemeClr val="dk1"/>
                  </a:solidFill>
                </a:rPr>
                <a:t>0, 0, 0, 0, 0, 0, 0, 0</a:t>
              </a:r>
              <a:endParaRPr b="1" sz="2400">
                <a:solidFill>
                  <a:schemeClr val="dk1"/>
                </a:solidFill>
              </a:endParaRPr>
            </a:p>
            <a:p>
              <a:pPr indent="0" lvl="0" marL="0" rtl="0" algn="ctr">
                <a:spcBef>
                  <a:spcPts val="0"/>
                </a:spcBef>
                <a:spcAft>
                  <a:spcPts val="0"/>
                </a:spcAft>
                <a:buNone/>
              </a:pPr>
              <a:r>
                <a:rPr b="1" lang="en-US" sz="2400">
                  <a:solidFill>
                    <a:schemeClr val="dk1"/>
                  </a:solidFill>
                </a:rPr>
                <a:t>0, 0, 0, 0, 0, 0, 0, 0</a:t>
              </a:r>
              <a:endParaRPr b="1" sz="2400">
                <a:solidFill>
                  <a:schemeClr val="dk1"/>
                </a:solidFill>
              </a:endParaRPr>
            </a:p>
          </p:txBody>
        </p:sp>
        <p:sp>
          <p:nvSpPr>
            <p:cNvPr id="175" name="Shape 175"/>
            <p:cNvSpPr/>
            <p:nvPr/>
          </p:nvSpPr>
          <p:spPr>
            <a:xfrm>
              <a:off x="2584825" y="4044000"/>
              <a:ext cx="80700" cy="1017600"/>
            </a:xfrm>
            <a:prstGeom prst="rect">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6" name="Shape 176"/>
          <p:cNvGrpSpPr/>
          <p:nvPr/>
        </p:nvGrpSpPr>
        <p:grpSpPr>
          <a:xfrm>
            <a:off x="216950" y="399350"/>
            <a:ext cx="3631200" cy="4536475"/>
            <a:chOff x="6009525" y="1054250"/>
            <a:chExt cx="3631200" cy="4536475"/>
          </a:xfrm>
        </p:grpSpPr>
        <p:sp>
          <p:nvSpPr>
            <p:cNvPr id="177" name="Shape 177"/>
            <p:cNvSpPr/>
            <p:nvPr/>
          </p:nvSpPr>
          <p:spPr>
            <a:xfrm flipH="1">
              <a:off x="6009525" y="1054250"/>
              <a:ext cx="3631200" cy="3152100"/>
            </a:xfrm>
            <a:prstGeom prst="wedgeRectCallout">
              <a:avLst>
                <a:gd fmla="val -20833" name="adj1"/>
                <a:gd fmla="val 62500" name="adj2"/>
              </a:avLst>
            </a:prstGeom>
            <a:solidFill>
              <a:srgbClr val="FFF2CC"/>
            </a:solid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1, 2, 3, 4, 0, 0, 0, 0</a:t>
              </a:r>
              <a:endParaRPr b="1" sz="2400">
                <a:solidFill>
                  <a:schemeClr val="dk1"/>
                </a:solidFill>
              </a:endParaRPr>
            </a:p>
            <a:p>
              <a:pPr indent="0" lvl="0" marL="0" rtl="0" algn="ctr">
                <a:spcBef>
                  <a:spcPts val="0"/>
                </a:spcBef>
                <a:spcAft>
                  <a:spcPts val="0"/>
                </a:spcAft>
                <a:buNone/>
              </a:pPr>
              <a:r>
                <a:rPr b="1" lang="en-US" sz="2400">
                  <a:solidFill>
                    <a:schemeClr val="dk1"/>
                  </a:solidFill>
                </a:rPr>
                <a:t>1, 2, 3, 4, 0, 0, 0, 0</a:t>
              </a:r>
              <a:endParaRPr b="1" sz="2400">
                <a:solidFill>
                  <a:schemeClr val="dk1"/>
                </a:solidFill>
              </a:endParaRPr>
            </a:p>
            <a:p>
              <a:pPr indent="0" lvl="0" marL="0" rtl="0" algn="ctr">
                <a:spcBef>
                  <a:spcPts val="0"/>
                </a:spcBef>
                <a:spcAft>
                  <a:spcPts val="0"/>
                </a:spcAft>
                <a:buNone/>
              </a:pPr>
              <a:r>
                <a:rPr b="1" lang="en-US" sz="2400">
                  <a:solidFill>
                    <a:schemeClr val="dk1"/>
                  </a:solidFill>
                </a:rPr>
                <a:t>1, 2, 3, 4, 0, 0, 0, 0</a:t>
              </a:r>
              <a:endParaRPr b="1" sz="2400">
                <a:solidFill>
                  <a:schemeClr val="dk1"/>
                </a:solidFill>
              </a:endParaRPr>
            </a:p>
            <a:p>
              <a:pPr indent="0" lvl="0" marL="0" rtl="0" algn="ctr">
                <a:spcBef>
                  <a:spcPts val="0"/>
                </a:spcBef>
                <a:spcAft>
                  <a:spcPts val="0"/>
                </a:spcAft>
                <a:buNone/>
              </a:pPr>
              <a:r>
                <a:rPr b="1" lang="en-US" sz="2400">
                  <a:solidFill>
                    <a:schemeClr val="dk1"/>
                  </a:solidFill>
                </a:rPr>
                <a:t>0, 0, 0, 0, 0, 0, 0, 0</a:t>
              </a:r>
              <a:endParaRPr b="1" sz="2400">
                <a:solidFill>
                  <a:schemeClr val="dk1"/>
                </a:solidFill>
              </a:endParaRPr>
            </a:p>
            <a:p>
              <a:pPr indent="0" lvl="0" marL="0" rtl="0" algn="ctr">
                <a:spcBef>
                  <a:spcPts val="0"/>
                </a:spcBef>
                <a:spcAft>
                  <a:spcPts val="0"/>
                </a:spcAft>
                <a:buNone/>
              </a:pPr>
              <a:r>
                <a:rPr b="1" lang="en-US" sz="2400">
                  <a:solidFill>
                    <a:schemeClr val="dk1"/>
                  </a:solidFill>
                </a:rPr>
                <a:t>0, 0, 0, 0, 0, 0, 0, 0</a:t>
              </a:r>
              <a:endParaRPr b="1" sz="2400">
                <a:solidFill>
                  <a:schemeClr val="dk1"/>
                </a:solidFill>
              </a:endParaRPr>
            </a:p>
            <a:p>
              <a:pPr indent="0" lvl="0" marL="0" rtl="0" algn="ctr">
                <a:spcBef>
                  <a:spcPts val="0"/>
                </a:spcBef>
                <a:spcAft>
                  <a:spcPts val="0"/>
                </a:spcAft>
                <a:buNone/>
              </a:pPr>
              <a:r>
                <a:rPr b="1" lang="en-US" sz="2400">
                  <a:solidFill>
                    <a:schemeClr val="dk1"/>
                  </a:solidFill>
                </a:rPr>
                <a:t>0, 0, 0, 0, 0, 0, 0, 0</a:t>
              </a:r>
              <a:endParaRPr b="1" sz="2400">
                <a:solidFill>
                  <a:schemeClr val="dk1"/>
                </a:solidFill>
              </a:endParaRPr>
            </a:p>
            <a:p>
              <a:pPr indent="0" lvl="0" marL="0" rtl="0" algn="ctr">
                <a:spcBef>
                  <a:spcPts val="0"/>
                </a:spcBef>
                <a:spcAft>
                  <a:spcPts val="0"/>
                </a:spcAft>
                <a:buNone/>
              </a:pPr>
              <a:r>
                <a:rPr b="1" lang="en-US" sz="2400">
                  <a:solidFill>
                    <a:schemeClr val="dk1"/>
                  </a:solidFill>
                </a:rPr>
                <a:t>0, 0, 0, 0, 0, 0, 0, 0</a:t>
              </a:r>
              <a:endParaRPr b="1" sz="2400">
                <a:solidFill>
                  <a:schemeClr val="dk1"/>
                </a:solidFill>
              </a:endParaRPr>
            </a:p>
            <a:p>
              <a:pPr indent="0" lvl="0" marL="0" rtl="0" algn="ctr">
                <a:spcBef>
                  <a:spcPts val="0"/>
                </a:spcBef>
                <a:spcAft>
                  <a:spcPts val="0"/>
                </a:spcAft>
                <a:buNone/>
              </a:pPr>
              <a:r>
                <a:rPr b="1" lang="en-US" sz="2400">
                  <a:solidFill>
                    <a:schemeClr val="dk1"/>
                  </a:solidFill>
                </a:rPr>
                <a:t>0, 0, 0, 0, 0, 0, 0, 0</a:t>
              </a:r>
              <a:endParaRPr b="1" sz="2400">
                <a:solidFill>
                  <a:schemeClr val="dk1"/>
                </a:solidFill>
              </a:endParaRPr>
            </a:p>
          </p:txBody>
        </p:sp>
        <p:sp>
          <p:nvSpPr>
            <p:cNvPr id="178" name="Shape 178"/>
            <p:cNvSpPr/>
            <p:nvPr/>
          </p:nvSpPr>
          <p:spPr>
            <a:xfrm>
              <a:off x="8516350" y="4573125"/>
              <a:ext cx="80700" cy="1017600"/>
            </a:xfrm>
            <a:prstGeom prst="rect">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9" name="Shape 179"/>
          <p:cNvGrpSpPr/>
          <p:nvPr/>
        </p:nvGrpSpPr>
        <p:grpSpPr>
          <a:xfrm>
            <a:off x="1614475" y="399350"/>
            <a:ext cx="3631200" cy="4536475"/>
            <a:chOff x="382800" y="829925"/>
            <a:chExt cx="3631200" cy="4536475"/>
          </a:xfrm>
        </p:grpSpPr>
        <p:sp>
          <p:nvSpPr>
            <p:cNvPr id="180" name="Shape 180"/>
            <p:cNvSpPr/>
            <p:nvPr/>
          </p:nvSpPr>
          <p:spPr>
            <a:xfrm flipH="1">
              <a:off x="382800" y="829925"/>
              <a:ext cx="3631200" cy="3152100"/>
            </a:xfrm>
            <a:prstGeom prst="wedgeRectCallout">
              <a:avLst>
                <a:gd fmla="val -20833" name="adj1"/>
                <a:gd fmla="val 62500" name="adj2"/>
              </a:avLst>
            </a:prstGeom>
            <a:solidFill>
              <a:srgbClr val="FFF2CC"/>
            </a:solid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1, 2, 3, 4, </a:t>
              </a:r>
              <a:r>
                <a:rPr b="1" lang="en-US" sz="2400"/>
                <a:t>1, 2, 3, 4</a:t>
              </a:r>
              <a:endParaRPr b="1" sz="2400">
                <a:solidFill>
                  <a:schemeClr val="dk1"/>
                </a:solidFill>
              </a:endParaRPr>
            </a:p>
            <a:p>
              <a:pPr indent="0" lvl="0" marL="0" rtl="0" algn="ctr">
                <a:spcBef>
                  <a:spcPts val="0"/>
                </a:spcBef>
                <a:spcAft>
                  <a:spcPts val="0"/>
                </a:spcAft>
                <a:buNone/>
              </a:pPr>
              <a:r>
                <a:rPr b="1" lang="en-US" sz="2400">
                  <a:solidFill>
                    <a:schemeClr val="dk1"/>
                  </a:solidFill>
                </a:rPr>
                <a:t>1, 2, 3, 4, 1, 2, 3, 4</a:t>
              </a:r>
              <a:endParaRPr b="1" sz="2400">
                <a:solidFill>
                  <a:schemeClr val="dk1"/>
                </a:solidFill>
              </a:endParaRPr>
            </a:p>
            <a:p>
              <a:pPr indent="0" lvl="0" marL="0" rtl="0" algn="ctr">
                <a:spcBef>
                  <a:spcPts val="0"/>
                </a:spcBef>
                <a:spcAft>
                  <a:spcPts val="0"/>
                </a:spcAft>
                <a:buNone/>
              </a:pPr>
              <a:r>
                <a:rPr b="1" lang="en-US" sz="2400">
                  <a:solidFill>
                    <a:schemeClr val="dk1"/>
                  </a:solidFill>
                </a:rPr>
                <a:t>1, 2, 3, 4, 1, 2, 3, 4</a:t>
              </a:r>
              <a:endParaRPr b="1" sz="2400">
                <a:solidFill>
                  <a:schemeClr val="dk1"/>
                </a:solidFill>
              </a:endParaRPr>
            </a:p>
            <a:p>
              <a:pPr indent="0" lvl="0" marL="0" rtl="0" algn="ctr">
                <a:spcBef>
                  <a:spcPts val="0"/>
                </a:spcBef>
                <a:spcAft>
                  <a:spcPts val="0"/>
                </a:spcAft>
                <a:buNone/>
              </a:pPr>
              <a:r>
                <a:rPr b="1" lang="en-US" sz="2400">
                  <a:solidFill>
                    <a:schemeClr val="dk1"/>
                  </a:solidFill>
                </a:rPr>
                <a:t>1, 2, 3, 4, 1, 2, 3, 4</a:t>
              </a:r>
              <a:endParaRPr b="1" sz="2400">
                <a:solidFill>
                  <a:schemeClr val="dk1"/>
                </a:solidFill>
              </a:endParaRPr>
            </a:p>
            <a:p>
              <a:pPr indent="0" lvl="0" marL="0" rtl="0" algn="ctr">
                <a:spcBef>
                  <a:spcPts val="0"/>
                </a:spcBef>
                <a:spcAft>
                  <a:spcPts val="0"/>
                </a:spcAft>
                <a:buNone/>
              </a:pPr>
              <a:r>
                <a:rPr b="1" lang="en-US" sz="2400">
                  <a:solidFill>
                    <a:schemeClr val="dk1"/>
                  </a:solidFill>
                </a:rPr>
                <a:t>1, 2, 3, 4, 1, 2, 3, 4</a:t>
              </a:r>
              <a:endParaRPr b="1" sz="2400">
                <a:solidFill>
                  <a:schemeClr val="dk1"/>
                </a:solidFill>
              </a:endParaRPr>
            </a:p>
            <a:p>
              <a:pPr indent="0" lvl="0" marL="0" rtl="0" algn="ctr">
                <a:spcBef>
                  <a:spcPts val="0"/>
                </a:spcBef>
                <a:spcAft>
                  <a:spcPts val="0"/>
                </a:spcAft>
                <a:buNone/>
              </a:pPr>
              <a:r>
                <a:rPr b="1" lang="en-US" sz="2400">
                  <a:solidFill>
                    <a:schemeClr val="dk1"/>
                  </a:solidFill>
                </a:rPr>
                <a:t>1, 2, 3, 4, 1, 2, 3, 4</a:t>
              </a:r>
              <a:endParaRPr b="1" sz="2400">
                <a:solidFill>
                  <a:schemeClr val="dk1"/>
                </a:solidFill>
              </a:endParaRPr>
            </a:p>
            <a:p>
              <a:pPr indent="0" lvl="0" marL="0" rtl="0" algn="ctr">
                <a:spcBef>
                  <a:spcPts val="0"/>
                </a:spcBef>
                <a:spcAft>
                  <a:spcPts val="0"/>
                </a:spcAft>
                <a:buNone/>
              </a:pPr>
              <a:r>
                <a:rPr b="1" lang="en-US" sz="2400">
                  <a:solidFill>
                    <a:schemeClr val="dk1"/>
                  </a:solidFill>
                </a:rPr>
                <a:t>1, 2, 3, 4, 1, 2, 3, 4</a:t>
              </a:r>
              <a:endParaRPr b="1" sz="2400">
                <a:solidFill>
                  <a:schemeClr val="dk1"/>
                </a:solidFill>
              </a:endParaRPr>
            </a:p>
            <a:p>
              <a:pPr indent="0" lvl="0" marL="0" rtl="0" algn="ctr">
                <a:spcBef>
                  <a:spcPts val="0"/>
                </a:spcBef>
                <a:spcAft>
                  <a:spcPts val="0"/>
                </a:spcAft>
                <a:buClr>
                  <a:schemeClr val="dk1"/>
                </a:buClr>
                <a:buSzPts val="1100"/>
                <a:buFont typeface="Arial"/>
                <a:buNone/>
              </a:pPr>
              <a:r>
                <a:rPr b="1" lang="en-US" sz="2400">
                  <a:solidFill>
                    <a:schemeClr val="dk1"/>
                  </a:solidFill>
                </a:rPr>
                <a:t>1, 2, 3, 4, 1, 2, 3, 4</a:t>
              </a:r>
              <a:endParaRPr b="1" sz="2400">
                <a:solidFill>
                  <a:schemeClr val="dk1"/>
                </a:solidFill>
              </a:endParaRPr>
            </a:p>
          </p:txBody>
        </p:sp>
        <p:sp>
          <p:nvSpPr>
            <p:cNvPr id="181" name="Shape 181"/>
            <p:cNvSpPr/>
            <p:nvPr/>
          </p:nvSpPr>
          <p:spPr>
            <a:xfrm>
              <a:off x="2889625" y="4348800"/>
              <a:ext cx="80700" cy="1017600"/>
            </a:xfrm>
            <a:prstGeom prst="rect">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82" name="Shape 182"/>
          <p:cNvSpPr txBox="1"/>
          <p:nvPr/>
        </p:nvSpPr>
        <p:spPr>
          <a:xfrm>
            <a:off x="11682025" y="6346850"/>
            <a:ext cx="266100" cy="362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4"/>
                                        </p:tgtEl>
                                      </p:cBhvr>
                                    </p:animEffect>
                                    <p:set>
                                      <p:cBhvr>
                                        <p:cTn dur="1" fill="hold">
                                          <p:stCondLst>
                                            <p:cond delay="1000"/>
                                          </p:stCondLst>
                                        </p:cTn>
                                        <p:tgtEl>
                                          <p:spTgt spid="1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5"/>
                                        </p:tgtEl>
                                      </p:cBhvr>
                                    </p:animEffect>
                                    <p:set>
                                      <p:cBhvr>
                                        <p:cTn dur="1" fill="hold">
                                          <p:stCondLst>
                                            <p:cond delay="1000"/>
                                          </p:stCondLst>
                                        </p:cTn>
                                        <p:tgtEl>
                                          <p:spTgt spid="1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7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7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1371600" y="685800"/>
            <a:ext cx="9601200" cy="1485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G</a:t>
            </a:r>
            <a:r>
              <a:rPr lang="en-US"/>
              <a:t>aussian Blur waveforms</a:t>
            </a:r>
            <a:endParaRPr/>
          </a:p>
        </p:txBody>
      </p:sp>
      <p:sp>
        <p:nvSpPr>
          <p:cNvPr id="188" name="Shape 188"/>
          <p:cNvSpPr txBox="1"/>
          <p:nvPr>
            <p:ph idx="1" type="body"/>
          </p:nvPr>
        </p:nvSpPr>
        <p:spPr>
          <a:xfrm>
            <a:off x="1371600" y="2286000"/>
            <a:ext cx="9601200" cy="3581400"/>
          </a:xfrm>
          <a:prstGeom prst="rect">
            <a:avLst/>
          </a:prstGeom>
        </p:spPr>
        <p:txBody>
          <a:bodyPr anchorCtr="0" anchor="t" bIns="91425" lIns="91425" spcFirstLastPara="1" rIns="91425" wrap="square" tIns="91425">
            <a:noAutofit/>
          </a:bodyPr>
          <a:lstStyle/>
          <a:p>
            <a:pPr indent="0" lvl="0" marL="0">
              <a:spcBef>
                <a:spcPts val="1000"/>
              </a:spcBef>
              <a:spcAft>
                <a:spcPts val="200"/>
              </a:spcAft>
              <a:buNone/>
            </a:pPr>
            <a:r>
              <a:t/>
            </a:r>
            <a:endParaRPr/>
          </a:p>
        </p:txBody>
      </p:sp>
      <p:pic>
        <p:nvPicPr>
          <p:cNvPr id="189" name="Shape 189"/>
          <p:cNvPicPr preferRelativeResize="0"/>
          <p:nvPr/>
        </p:nvPicPr>
        <p:blipFill>
          <a:blip r:embed="rId3">
            <a:alphaModFix/>
          </a:blip>
          <a:stretch>
            <a:fillRect/>
          </a:stretch>
        </p:blipFill>
        <p:spPr>
          <a:xfrm>
            <a:off x="1610800" y="2484333"/>
            <a:ext cx="9282799" cy="2698488"/>
          </a:xfrm>
          <a:prstGeom prst="rect">
            <a:avLst/>
          </a:prstGeom>
          <a:noFill/>
          <a:ln>
            <a:noFill/>
          </a:ln>
        </p:spPr>
      </p:pic>
      <p:sp>
        <p:nvSpPr>
          <p:cNvPr id="190" name="Shape 190"/>
          <p:cNvSpPr/>
          <p:nvPr/>
        </p:nvSpPr>
        <p:spPr>
          <a:xfrm>
            <a:off x="2534850" y="3379800"/>
            <a:ext cx="902700" cy="5904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p:nvPr/>
        </p:nvSpPr>
        <p:spPr>
          <a:xfrm>
            <a:off x="2708475" y="1626250"/>
            <a:ext cx="2066100" cy="12195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b="1" lang="en-US" sz="1800"/>
              <a:t>0     0 15</a:t>
            </a:r>
            <a:endParaRPr b="1" sz="1800"/>
          </a:p>
          <a:p>
            <a:pPr indent="0" lvl="0" marL="0">
              <a:spcBef>
                <a:spcPts val="0"/>
              </a:spcBef>
              <a:spcAft>
                <a:spcPts val="0"/>
              </a:spcAft>
              <a:buNone/>
            </a:pPr>
            <a:r>
              <a:rPr b="1" lang="en-US" sz="1800"/>
              <a:t>0     0   0</a:t>
            </a:r>
            <a:endParaRPr b="1" sz="1800"/>
          </a:p>
          <a:p>
            <a:pPr indent="0" lvl="0" marL="0">
              <a:spcBef>
                <a:spcPts val="0"/>
              </a:spcBef>
              <a:spcAft>
                <a:spcPts val="0"/>
              </a:spcAft>
              <a:buNone/>
            </a:pPr>
            <a:r>
              <a:rPr b="1" lang="en-US" sz="1800"/>
              <a:t>255 0   0</a:t>
            </a:r>
            <a:endParaRPr b="1" sz="1800"/>
          </a:p>
        </p:txBody>
      </p:sp>
      <p:sp>
        <p:nvSpPr>
          <p:cNvPr id="192" name="Shape 192"/>
          <p:cNvSpPr/>
          <p:nvPr/>
        </p:nvSpPr>
        <p:spPr>
          <a:xfrm>
            <a:off x="2552225" y="4352075"/>
            <a:ext cx="902700" cy="8307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a:off x="3437550" y="3581850"/>
            <a:ext cx="2066100" cy="9897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b="1" lang="en-US"/>
              <a:t>270 / 9 = 30</a:t>
            </a:r>
            <a:endParaRPr b="1"/>
          </a:p>
        </p:txBody>
      </p:sp>
      <p:sp>
        <p:nvSpPr>
          <p:cNvPr id="194" name="Shape 194"/>
          <p:cNvSpPr/>
          <p:nvPr/>
        </p:nvSpPr>
        <p:spPr>
          <a:xfrm>
            <a:off x="2552225" y="4084950"/>
            <a:ext cx="885300" cy="152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5" name="Shape 195"/>
          <p:cNvSpPr txBox="1"/>
          <p:nvPr/>
        </p:nvSpPr>
        <p:spPr>
          <a:xfrm>
            <a:off x="11671375" y="6357500"/>
            <a:ext cx="266100" cy="33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9</a:t>
            </a:r>
            <a:endParaRPr/>
          </a:p>
        </p:txBody>
      </p:sp>
      <p:pic>
        <p:nvPicPr>
          <p:cNvPr id="196" name="Shape 196"/>
          <p:cNvPicPr preferRelativeResize="0"/>
          <p:nvPr/>
        </p:nvPicPr>
        <p:blipFill>
          <a:blip r:embed="rId4">
            <a:alphaModFix/>
          </a:blip>
          <a:stretch>
            <a:fillRect/>
          </a:stretch>
        </p:blipFill>
        <p:spPr>
          <a:xfrm>
            <a:off x="1715625" y="2213950"/>
            <a:ext cx="8760749" cy="3725500"/>
          </a:xfrm>
          <a:prstGeom prst="rect">
            <a:avLst/>
          </a:prstGeom>
          <a:noFill/>
          <a:ln>
            <a:noFill/>
          </a:ln>
        </p:spPr>
      </p:pic>
      <p:sp>
        <p:nvSpPr>
          <p:cNvPr id="197" name="Shape 197"/>
          <p:cNvSpPr/>
          <p:nvPr/>
        </p:nvSpPr>
        <p:spPr>
          <a:xfrm>
            <a:off x="1914800" y="2743200"/>
            <a:ext cx="1522800" cy="330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a:off x="3096275" y="1548150"/>
            <a:ext cx="1344300" cy="936300"/>
          </a:xfrm>
          <a:prstGeom prst="wedgeRoundRectCallout">
            <a:avLst>
              <a:gd fmla="val -20833" name="adj1"/>
              <a:gd fmla="val 62500" name="adj2"/>
              <a:gd fmla="val 0" name="adj3"/>
            </a:avLst>
          </a:prstGeom>
          <a:solidFill>
            <a:srgbClr val="4A86E8"/>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US"/>
              <a:t>x = 3, y = 0</a:t>
            </a:r>
            <a:endParaRPr/>
          </a:p>
          <a:p>
            <a:pPr indent="0" lvl="0" marL="0">
              <a:spcBef>
                <a:spcPts val="0"/>
              </a:spcBef>
              <a:spcAft>
                <a:spcPts val="0"/>
              </a:spcAft>
              <a:buNone/>
            </a:pPr>
            <a:r>
              <a:rPr lang="en-US"/>
              <a:t>pixel_in = 4</a:t>
            </a:r>
            <a:endParaRPr/>
          </a:p>
        </p:txBody>
      </p:sp>
      <p:sp>
        <p:nvSpPr>
          <p:cNvPr id="199" name="Shape 199"/>
          <p:cNvSpPr/>
          <p:nvPr/>
        </p:nvSpPr>
        <p:spPr>
          <a:xfrm>
            <a:off x="1809175" y="3253300"/>
            <a:ext cx="1628400" cy="830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a:off x="3533850" y="2599050"/>
            <a:ext cx="1522800" cy="1371300"/>
          </a:xfrm>
          <a:prstGeom prst="wedgeRoundRectCallout">
            <a:avLst>
              <a:gd fmla="val -20833" name="adj1"/>
              <a:gd fmla="val 62500" name="adj2"/>
              <a:gd fmla="val 0" name="adj3"/>
            </a:avLst>
          </a:prstGeom>
          <a:solidFill>
            <a:srgbClr val="4A86E8"/>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US"/>
              <a:t>0 0 0 0 0 0</a:t>
            </a:r>
            <a:endParaRPr/>
          </a:p>
          <a:p>
            <a:pPr indent="0" lvl="0" marL="0">
              <a:spcBef>
                <a:spcPts val="0"/>
              </a:spcBef>
              <a:spcAft>
                <a:spcPts val="0"/>
              </a:spcAft>
              <a:buNone/>
            </a:pPr>
            <a:r>
              <a:rPr lang="en-US"/>
              <a:t>0 0 0 0 0 0</a:t>
            </a:r>
            <a:endParaRPr/>
          </a:p>
          <a:p>
            <a:pPr indent="0" lvl="0" marL="0">
              <a:spcBef>
                <a:spcPts val="0"/>
              </a:spcBef>
              <a:spcAft>
                <a:spcPts val="0"/>
              </a:spcAft>
              <a:buNone/>
            </a:pPr>
            <a:r>
              <a:rPr lang="en-US"/>
              <a:t>15 0 0 0 0 </a:t>
            </a:r>
            <a:r>
              <a:rPr lang="en-US">
                <a:solidFill>
                  <a:srgbClr val="FF0000"/>
                </a:solidFill>
              </a:rPr>
              <a:t>4</a:t>
            </a:r>
            <a:endParaRPr>
              <a:solidFill>
                <a:srgbClr val="FF0000"/>
              </a:solidFill>
            </a:endParaRPr>
          </a:p>
          <a:p>
            <a:pPr indent="0" lvl="0" marL="0">
              <a:spcBef>
                <a:spcPts val="0"/>
              </a:spcBef>
              <a:spcAft>
                <a:spcPts val="0"/>
              </a:spcAft>
              <a:buNone/>
            </a:pPr>
            <a:r>
              <a:rPr lang="en-US"/>
              <a:t>0 0 0 0 0 3</a:t>
            </a:r>
            <a:endParaRPr/>
          </a:p>
          <a:p>
            <a:pPr indent="0" lvl="0" marL="0">
              <a:spcBef>
                <a:spcPts val="0"/>
              </a:spcBef>
              <a:spcAft>
                <a:spcPts val="0"/>
              </a:spcAft>
              <a:buNone/>
            </a:pPr>
            <a:r>
              <a:rPr lang="en-US"/>
              <a:t>0 0 0 0 0 2</a:t>
            </a:r>
            <a:endParaRPr/>
          </a:p>
          <a:p>
            <a:pPr indent="0" lvl="0" marL="0" rtl="0">
              <a:spcBef>
                <a:spcPts val="0"/>
              </a:spcBef>
              <a:spcAft>
                <a:spcPts val="0"/>
              </a:spcAft>
              <a:buNone/>
            </a:pPr>
            <a:r>
              <a:rPr lang="en-US"/>
              <a:t>0 0 0 0 0 1</a:t>
            </a:r>
            <a:endParaRPr/>
          </a:p>
        </p:txBody>
      </p:sp>
      <p:sp>
        <p:nvSpPr>
          <p:cNvPr id="201" name="Shape 201"/>
          <p:cNvSpPr/>
          <p:nvPr/>
        </p:nvSpPr>
        <p:spPr>
          <a:xfrm>
            <a:off x="6630150" y="2743200"/>
            <a:ext cx="757500" cy="231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a:off x="6945525" y="3073200"/>
            <a:ext cx="885300" cy="231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03" name="Shape 203"/>
          <p:cNvCxnSpPr>
            <a:stCxn id="201" idx="0"/>
            <a:endCxn id="202" idx="3"/>
          </p:cNvCxnSpPr>
          <p:nvPr/>
        </p:nvCxnSpPr>
        <p:spPr>
          <a:xfrm flipH="1" rot="-5400000">
            <a:off x="7197150" y="2554950"/>
            <a:ext cx="445500" cy="822000"/>
          </a:xfrm>
          <a:prstGeom prst="bentConnector4">
            <a:avLst>
              <a:gd fmla="val -53451" name="adj1"/>
              <a:gd fmla="val 128960" name="adj2"/>
            </a:avLst>
          </a:prstGeom>
          <a:noFill/>
          <a:ln cap="flat" cmpd="sng" w="38100">
            <a:solidFill>
              <a:srgbClr val="FF0000"/>
            </a:solidFill>
            <a:prstDash val="solid"/>
            <a:round/>
            <a:headEnd len="med" w="med" type="none"/>
            <a:tailEnd len="med" w="med" type="none"/>
          </a:ln>
        </p:spPr>
      </p:cxnSp>
      <p:pic>
        <p:nvPicPr>
          <p:cNvPr id="204" name="Shape 204"/>
          <p:cNvPicPr preferRelativeResize="0"/>
          <p:nvPr/>
        </p:nvPicPr>
        <p:blipFill>
          <a:blip r:embed="rId5">
            <a:alphaModFix/>
          </a:blip>
          <a:stretch>
            <a:fillRect/>
          </a:stretch>
        </p:blipFill>
        <p:spPr>
          <a:xfrm>
            <a:off x="1371600" y="2535725"/>
            <a:ext cx="9947902" cy="994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204"/>
                                        </p:tgtEl>
                                      </p:cBhvr>
                                    </p:animEffect>
                                    <p:set>
                                      <p:cBhvr>
                                        <p:cTn dur="1" fill="hold">
                                          <p:stCondLst>
                                            <p:cond delay="200"/>
                                          </p:stCondLst>
                                        </p:cTn>
                                        <p:tgtEl>
                                          <p:spTgt spid="2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1"/>
                                        </p:tgtEl>
                                      </p:cBhvr>
                                    </p:animEffect>
                                    <p:set>
                                      <p:cBhvr>
                                        <p:cTn dur="1" fill="hold">
                                          <p:stCondLst>
                                            <p:cond delay="1000"/>
                                          </p:stCondLst>
                                        </p:cTn>
                                        <p:tgtEl>
                                          <p:spTgt spid="19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2"/>
                                        </p:tgtEl>
                                      </p:cBhvr>
                                    </p:animEffect>
                                    <p:set>
                                      <p:cBhvr>
                                        <p:cTn dur="1" fill="hold">
                                          <p:stCondLst>
                                            <p:cond delay="1000"/>
                                          </p:stCondLst>
                                        </p:cTn>
                                        <p:tgtEl>
                                          <p:spTgt spid="19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3"/>
                                        </p:tgtEl>
                                      </p:cBhvr>
                                    </p:animEffect>
                                    <p:set>
                                      <p:cBhvr>
                                        <p:cTn dur="1" fill="hold">
                                          <p:stCondLst>
                                            <p:cond delay="1000"/>
                                          </p:stCondLst>
                                        </p:cTn>
                                        <p:tgtEl>
                                          <p:spTgt spid="19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9"/>
                                        </p:tgtEl>
                                      </p:cBhvr>
                                    </p:animEffect>
                                    <p:set>
                                      <p:cBhvr>
                                        <p:cTn dur="1" fill="hold">
                                          <p:stCondLst>
                                            <p:cond delay="1000"/>
                                          </p:stCondLst>
                                        </p:cTn>
                                        <p:tgtEl>
                                          <p:spTgt spid="1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4"/>
                                        </p:tgtEl>
                                      </p:cBhvr>
                                    </p:animEffect>
                                    <p:set>
                                      <p:cBhvr>
                                        <p:cTn dur="1" fill="hold">
                                          <p:stCondLst>
                                            <p:cond delay="1000"/>
                                          </p:stCondLst>
                                        </p:cTn>
                                        <p:tgtEl>
                                          <p:spTgt spid="19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0"/>
                                        </p:tgtEl>
                                      </p:cBhvr>
                                    </p:animEffect>
                                    <p:set>
                                      <p:cBhvr>
                                        <p:cTn dur="1" fill="hold">
                                          <p:stCondLst>
                                            <p:cond delay="1000"/>
                                          </p:stCondLst>
                                        </p:cTn>
                                        <p:tgtEl>
                                          <p:spTgt spid="1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1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裁剪">
  <a:themeElements>
    <a:clrScheme name="裁剪">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